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72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70" r:id="rId11"/>
    <p:sldId id="274" r:id="rId12"/>
    <p:sldId id="275" r:id="rId13"/>
    <p:sldId id="276" r:id="rId14"/>
    <p:sldId id="277" r:id="rId15"/>
    <p:sldId id="268" r:id="rId16"/>
    <p:sldId id="265" r:id="rId17"/>
    <p:sldId id="266" r:id="rId18"/>
    <p:sldId id="273" r:id="rId19"/>
    <p:sldId id="279" r:id="rId20"/>
    <p:sldId id="269" r:id="rId21"/>
    <p:sldId id="27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hyperlink" Target="https://www.flickr.com/photos/appleboy/19224697601" TargetMode="Externa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hyperlink" Target="https://freesvg.org/double-arrow-pointing-right-vector-image" TargetMode="External"/><Relationship Id="rId1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hyperlink" Target="https://www.flickr.com/photos/appleboy/19224697601" TargetMode="External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hyperlink" Target="https://freesvg.org/double-arrow-pointing-right-vector-image" TargetMode="External"/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696BCA-8BB3-4494-BB29-D744D0490F52}" type="doc">
      <dgm:prSet loTypeId="urn:microsoft.com/office/officeart/2005/8/layout/vList3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E042AAD6-53CB-465C-9795-7D6590B430FF}">
      <dgm:prSet/>
      <dgm:spPr/>
      <dgm:t>
        <a:bodyPr/>
        <a:lstStyle/>
        <a:p>
          <a:r>
            <a:rPr lang="en-US" dirty="0"/>
            <a:t>HTML 5</a:t>
          </a:r>
          <a:endParaRPr lang="en-IN" dirty="0"/>
        </a:p>
      </dgm:t>
    </dgm:pt>
    <dgm:pt modelId="{5D1029BC-48A6-4415-9532-A9210AABFAB6}" type="parTrans" cxnId="{FAB0FC42-9937-47DE-9251-BA8B71AB66B3}">
      <dgm:prSet/>
      <dgm:spPr/>
      <dgm:t>
        <a:bodyPr/>
        <a:lstStyle/>
        <a:p>
          <a:endParaRPr lang="en-IN"/>
        </a:p>
      </dgm:t>
    </dgm:pt>
    <dgm:pt modelId="{9F581D43-0B96-479E-9BA2-9189C30878C7}" type="sibTrans" cxnId="{FAB0FC42-9937-47DE-9251-BA8B71AB66B3}">
      <dgm:prSet/>
      <dgm:spPr/>
      <dgm:t>
        <a:bodyPr/>
        <a:lstStyle/>
        <a:p>
          <a:endParaRPr lang="en-IN"/>
        </a:p>
      </dgm:t>
    </dgm:pt>
    <dgm:pt modelId="{BEED2FC6-4111-4920-BB6B-A61B40092AD7}">
      <dgm:prSet/>
      <dgm:spPr/>
      <dgm:t>
        <a:bodyPr/>
        <a:lstStyle/>
        <a:p>
          <a:r>
            <a:rPr lang="en-US" dirty="0"/>
            <a:t>CSS  3</a:t>
          </a:r>
          <a:endParaRPr lang="en-IN" dirty="0"/>
        </a:p>
      </dgm:t>
    </dgm:pt>
    <dgm:pt modelId="{498D7346-3299-46D3-8DA1-BD9633E8FDE5}" type="parTrans" cxnId="{373478F8-2156-4D30-83F6-194734C9FB9E}">
      <dgm:prSet/>
      <dgm:spPr/>
      <dgm:t>
        <a:bodyPr/>
        <a:lstStyle/>
        <a:p>
          <a:endParaRPr lang="en-IN"/>
        </a:p>
      </dgm:t>
    </dgm:pt>
    <dgm:pt modelId="{22AC7D07-0E71-431A-83E3-3F956F7B0C77}" type="sibTrans" cxnId="{373478F8-2156-4D30-83F6-194734C9FB9E}">
      <dgm:prSet/>
      <dgm:spPr/>
      <dgm:t>
        <a:bodyPr/>
        <a:lstStyle/>
        <a:p>
          <a:endParaRPr lang="en-IN"/>
        </a:p>
      </dgm:t>
    </dgm:pt>
    <dgm:pt modelId="{BA6A6D86-A32D-4F63-92CA-0BDA8B0D0900}">
      <dgm:prSet/>
      <dgm:spPr/>
      <dgm:t>
        <a:bodyPr/>
        <a:lstStyle/>
        <a:p>
          <a:r>
            <a:rPr lang="en-US" dirty="0"/>
            <a:t>JAVASCRIPT</a:t>
          </a:r>
          <a:endParaRPr lang="en-IN" dirty="0"/>
        </a:p>
      </dgm:t>
    </dgm:pt>
    <dgm:pt modelId="{D81E45DF-2E2D-4E2D-A23C-4892DD402799}" type="parTrans" cxnId="{CFD2EADA-7DF8-41E0-97BE-293BB908A7CF}">
      <dgm:prSet/>
      <dgm:spPr/>
      <dgm:t>
        <a:bodyPr/>
        <a:lstStyle/>
        <a:p>
          <a:endParaRPr lang="en-IN"/>
        </a:p>
      </dgm:t>
    </dgm:pt>
    <dgm:pt modelId="{F88400C2-3AE5-4AA1-9330-B8E17365FD97}" type="sibTrans" cxnId="{CFD2EADA-7DF8-41E0-97BE-293BB908A7CF}">
      <dgm:prSet/>
      <dgm:spPr/>
      <dgm:t>
        <a:bodyPr/>
        <a:lstStyle/>
        <a:p>
          <a:endParaRPr lang="en-IN"/>
        </a:p>
      </dgm:t>
    </dgm:pt>
    <dgm:pt modelId="{ABA0705A-D777-46BE-8B3A-44736CFDA9D1}">
      <dgm:prSet/>
      <dgm:spPr/>
      <dgm:t>
        <a:bodyPr/>
        <a:lstStyle/>
        <a:p>
          <a:r>
            <a:rPr lang="en-US" dirty="0"/>
            <a:t>API – Application programming interface </a:t>
          </a:r>
          <a:endParaRPr lang="en-IN" dirty="0"/>
        </a:p>
      </dgm:t>
    </dgm:pt>
    <dgm:pt modelId="{901F8011-B0E2-4722-ACA9-09A6106F032F}" type="parTrans" cxnId="{C68B8338-209D-407E-9CA7-344F0F738832}">
      <dgm:prSet/>
      <dgm:spPr/>
      <dgm:t>
        <a:bodyPr/>
        <a:lstStyle/>
        <a:p>
          <a:endParaRPr lang="en-IN"/>
        </a:p>
      </dgm:t>
    </dgm:pt>
    <dgm:pt modelId="{87F712F5-6C9B-4E96-9D84-DBE225082310}" type="sibTrans" cxnId="{C68B8338-209D-407E-9CA7-344F0F738832}">
      <dgm:prSet/>
      <dgm:spPr/>
      <dgm:t>
        <a:bodyPr/>
        <a:lstStyle/>
        <a:p>
          <a:endParaRPr lang="en-IN"/>
        </a:p>
      </dgm:t>
    </dgm:pt>
    <dgm:pt modelId="{4171A2AB-CE28-4612-B5C2-84BE437BC460}" type="pres">
      <dgm:prSet presAssocID="{B7696BCA-8BB3-4494-BB29-D744D0490F52}" presName="linearFlow" presStyleCnt="0">
        <dgm:presLayoutVars>
          <dgm:dir/>
          <dgm:resizeHandles val="exact"/>
        </dgm:presLayoutVars>
      </dgm:prSet>
      <dgm:spPr/>
    </dgm:pt>
    <dgm:pt modelId="{AA70B559-3911-4BE0-BA2C-939D01A1DEF7}" type="pres">
      <dgm:prSet presAssocID="{E042AAD6-53CB-465C-9795-7D6590B430FF}" presName="composite" presStyleCnt="0"/>
      <dgm:spPr/>
    </dgm:pt>
    <dgm:pt modelId="{11FE106C-88A9-47DA-AF39-BCC6997583DE}" type="pres">
      <dgm:prSet presAssocID="{E042AAD6-53CB-465C-9795-7D6590B430FF}" presName="imgShp" presStyleLbl="fgImgPlace1" presStyleIdx="0" presStyleCnt="4" custScaleY="91988" custLinFactNeighborX="-19172" custLinFactNeighborY="46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A56E53D-A898-45E7-9DF9-C9C4968F4E6B}" type="pres">
      <dgm:prSet presAssocID="{E042AAD6-53CB-465C-9795-7D6590B430FF}" presName="txShp" presStyleLbl="node1" presStyleIdx="0" presStyleCnt="4">
        <dgm:presLayoutVars>
          <dgm:bulletEnabled val="1"/>
        </dgm:presLayoutVars>
      </dgm:prSet>
      <dgm:spPr/>
    </dgm:pt>
    <dgm:pt modelId="{9BB060ED-2BFD-4753-91C7-E7A260105580}" type="pres">
      <dgm:prSet presAssocID="{9F581D43-0B96-479E-9BA2-9189C30878C7}" presName="spacing" presStyleCnt="0"/>
      <dgm:spPr/>
    </dgm:pt>
    <dgm:pt modelId="{9D37BEA2-370F-4C0E-9689-7CAD4DD58A52}" type="pres">
      <dgm:prSet presAssocID="{BEED2FC6-4111-4920-BB6B-A61B40092AD7}" presName="composite" presStyleCnt="0"/>
      <dgm:spPr/>
    </dgm:pt>
    <dgm:pt modelId="{5141A8D7-F8CF-4778-BBC8-BAFB9ADBD372}" type="pres">
      <dgm:prSet presAssocID="{BEED2FC6-4111-4920-BB6B-A61B40092AD7}" presName="imgShp" presStyleLbl="fgImgPlace1" presStyleIdx="1" presStyleCnt="4" custScaleX="83736" custScaleY="86162" custLinFactNeighborX="-19988" custLinFactNeighborY="-363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35928F08-C153-4AAC-AFA5-C6BC25D72073}" type="pres">
      <dgm:prSet presAssocID="{BEED2FC6-4111-4920-BB6B-A61B40092AD7}" presName="txShp" presStyleLbl="node1" presStyleIdx="1" presStyleCnt="4">
        <dgm:presLayoutVars>
          <dgm:bulletEnabled val="1"/>
        </dgm:presLayoutVars>
      </dgm:prSet>
      <dgm:spPr/>
    </dgm:pt>
    <dgm:pt modelId="{7CFF4B5C-4EC0-465D-8BE6-432C2A10A3DD}" type="pres">
      <dgm:prSet presAssocID="{22AC7D07-0E71-431A-83E3-3F956F7B0C77}" presName="spacing" presStyleCnt="0"/>
      <dgm:spPr/>
    </dgm:pt>
    <dgm:pt modelId="{DFDD8FCB-60D9-4110-863F-7B340140AD43}" type="pres">
      <dgm:prSet presAssocID="{BA6A6D86-A32D-4F63-92CA-0BDA8B0D0900}" presName="composite" presStyleCnt="0"/>
      <dgm:spPr/>
    </dgm:pt>
    <dgm:pt modelId="{CEDD901F-8137-440E-804B-EBDCF008F1A2}" type="pres">
      <dgm:prSet presAssocID="{BA6A6D86-A32D-4F63-92CA-0BDA8B0D0900}" presName="imgShp" presStyleLbl="fgImgPlace1" presStyleIdx="2" presStyleCnt="4" custScaleX="78651" custScaleY="78116" custLinFactNeighborX="-17886" custLinFactNeighborY="2667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162025AE-B73B-467F-8BBC-8E2DAA8EB341}" type="pres">
      <dgm:prSet presAssocID="{BA6A6D86-A32D-4F63-92CA-0BDA8B0D0900}" presName="txShp" presStyleLbl="node1" presStyleIdx="2" presStyleCnt="4" custLinFactNeighborX="716" custLinFactNeighborY="-855">
        <dgm:presLayoutVars>
          <dgm:bulletEnabled val="1"/>
        </dgm:presLayoutVars>
      </dgm:prSet>
      <dgm:spPr/>
    </dgm:pt>
    <dgm:pt modelId="{8CF78670-D17A-4AE4-A9EF-C4B5D8997928}" type="pres">
      <dgm:prSet presAssocID="{F88400C2-3AE5-4AA1-9330-B8E17365FD97}" presName="spacing" presStyleCnt="0"/>
      <dgm:spPr/>
    </dgm:pt>
    <dgm:pt modelId="{15CE11EB-76F0-445B-849C-D70F692D0062}" type="pres">
      <dgm:prSet presAssocID="{ABA0705A-D777-46BE-8B3A-44736CFDA9D1}" presName="composite" presStyleCnt="0"/>
      <dgm:spPr/>
    </dgm:pt>
    <dgm:pt modelId="{D6057D6A-32FF-4EDA-A0F6-177A05DD43D1}" type="pres">
      <dgm:prSet presAssocID="{ABA0705A-D777-46BE-8B3A-44736CFDA9D1}" presName="imgShp" presStyleLbl="fgImgPlace1" presStyleIdx="3" presStyleCnt="4" custScaleX="69847" custScaleY="70765" custLinFactNeighborX="-6441" custLinFactNeighborY="269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5B1DA1C4-7D30-44DA-90CC-AE36EBEBF3AF}" type="pres">
      <dgm:prSet presAssocID="{ABA0705A-D777-46BE-8B3A-44736CFDA9D1}" presName="txShp" presStyleLbl="node1" presStyleIdx="3" presStyleCnt="4" custLinFactNeighborX="4101" custLinFactNeighborY="3846">
        <dgm:presLayoutVars>
          <dgm:bulletEnabled val="1"/>
        </dgm:presLayoutVars>
      </dgm:prSet>
      <dgm:spPr/>
    </dgm:pt>
  </dgm:ptLst>
  <dgm:cxnLst>
    <dgm:cxn modelId="{C68B8338-209D-407E-9CA7-344F0F738832}" srcId="{B7696BCA-8BB3-4494-BB29-D744D0490F52}" destId="{ABA0705A-D777-46BE-8B3A-44736CFDA9D1}" srcOrd="3" destOrd="0" parTransId="{901F8011-B0E2-4722-ACA9-09A6106F032F}" sibTransId="{87F712F5-6C9B-4E96-9D84-DBE225082310}"/>
    <dgm:cxn modelId="{7A35AE62-BABB-4AAD-8906-193A5420A75E}" type="presOf" srcId="{BA6A6D86-A32D-4F63-92CA-0BDA8B0D0900}" destId="{162025AE-B73B-467F-8BBC-8E2DAA8EB341}" srcOrd="0" destOrd="0" presId="urn:microsoft.com/office/officeart/2005/8/layout/vList3"/>
    <dgm:cxn modelId="{FAB0FC42-9937-47DE-9251-BA8B71AB66B3}" srcId="{B7696BCA-8BB3-4494-BB29-D744D0490F52}" destId="{E042AAD6-53CB-465C-9795-7D6590B430FF}" srcOrd="0" destOrd="0" parTransId="{5D1029BC-48A6-4415-9532-A9210AABFAB6}" sibTransId="{9F581D43-0B96-479E-9BA2-9189C30878C7}"/>
    <dgm:cxn modelId="{5BBE7370-9281-4E63-9F5E-654FC95B3687}" type="presOf" srcId="{BEED2FC6-4111-4920-BB6B-A61B40092AD7}" destId="{35928F08-C153-4AAC-AFA5-C6BC25D72073}" srcOrd="0" destOrd="0" presId="urn:microsoft.com/office/officeart/2005/8/layout/vList3"/>
    <dgm:cxn modelId="{97F86172-A316-4B6C-B9A8-8A8E839913AB}" type="presOf" srcId="{B7696BCA-8BB3-4494-BB29-D744D0490F52}" destId="{4171A2AB-CE28-4612-B5C2-84BE437BC460}" srcOrd="0" destOrd="0" presId="urn:microsoft.com/office/officeart/2005/8/layout/vList3"/>
    <dgm:cxn modelId="{EBA51F56-BBE0-40B3-B4B7-1399DDD3E10C}" type="presOf" srcId="{E042AAD6-53CB-465C-9795-7D6590B430FF}" destId="{5A56E53D-A898-45E7-9DF9-C9C4968F4E6B}" srcOrd="0" destOrd="0" presId="urn:microsoft.com/office/officeart/2005/8/layout/vList3"/>
    <dgm:cxn modelId="{288DB6BC-EC1B-458D-A796-48A02FEFB20B}" type="presOf" srcId="{ABA0705A-D777-46BE-8B3A-44736CFDA9D1}" destId="{5B1DA1C4-7D30-44DA-90CC-AE36EBEBF3AF}" srcOrd="0" destOrd="0" presId="urn:microsoft.com/office/officeart/2005/8/layout/vList3"/>
    <dgm:cxn modelId="{CFD2EADA-7DF8-41E0-97BE-293BB908A7CF}" srcId="{B7696BCA-8BB3-4494-BB29-D744D0490F52}" destId="{BA6A6D86-A32D-4F63-92CA-0BDA8B0D0900}" srcOrd="2" destOrd="0" parTransId="{D81E45DF-2E2D-4E2D-A23C-4892DD402799}" sibTransId="{F88400C2-3AE5-4AA1-9330-B8E17365FD97}"/>
    <dgm:cxn modelId="{373478F8-2156-4D30-83F6-194734C9FB9E}" srcId="{B7696BCA-8BB3-4494-BB29-D744D0490F52}" destId="{BEED2FC6-4111-4920-BB6B-A61B40092AD7}" srcOrd="1" destOrd="0" parTransId="{498D7346-3299-46D3-8DA1-BD9633E8FDE5}" sibTransId="{22AC7D07-0E71-431A-83E3-3F956F7B0C77}"/>
    <dgm:cxn modelId="{C551B2CD-4279-4DF1-9C2D-49F3231B1701}" type="presParOf" srcId="{4171A2AB-CE28-4612-B5C2-84BE437BC460}" destId="{AA70B559-3911-4BE0-BA2C-939D01A1DEF7}" srcOrd="0" destOrd="0" presId="urn:microsoft.com/office/officeart/2005/8/layout/vList3"/>
    <dgm:cxn modelId="{F9A23963-646F-497A-9C6E-277D6E799F34}" type="presParOf" srcId="{AA70B559-3911-4BE0-BA2C-939D01A1DEF7}" destId="{11FE106C-88A9-47DA-AF39-BCC6997583DE}" srcOrd="0" destOrd="0" presId="urn:microsoft.com/office/officeart/2005/8/layout/vList3"/>
    <dgm:cxn modelId="{BE413F08-B527-4CC6-B1DA-F68F76C74EC7}" type="presParOf" srcId="{AA70B559-3911-4BE0-BA2C-939D01A1DEF7}" destId="{5A56E53D-A898-45E7-9DF9-C9C4968F4E6B}" srcOrd="1" destOrd="0" presId="urn:microsoft.com/office/officeart/2005/8/layout/vList3"/>
    <dgm:cxn modelId="{A38931D1-9B66-4677-9419-1E86F97C2F6C}" type="presParOf" srcId="{4171A2AB-CE28-4612-B5C2-84BE437BC460}" destId="{9BB060ED-2BFD-4753-91C7-E7A260105580}" srcOrd="1" destOrd="0" presId="urn:microsoft.com/office/officeart/2005/8/layout/vList3"/>
    <dgm:cxn modelId="{90687682-5AB3-4962-8A6C-A403CCDF0077}" type="presParOf" srcId="{4171A2AB-CE28-4612-B5C2-84BE437BC460}" destId="{9D37BEA2-370F-4C0E-9689-7CAD4DD58A52}" srcOrd="2" destOrd="0" presId="urn:microsoft.com/office/officeart/2005/8/layout/vList3"/>
    <dgm:cxn modelId="{0B34417D-2390-45B9-A55C-844E25D2E340}" type="presParOf" srcId="{9D37BEA2-370F-4C0E-9689-7CAD4DD58A52}" destId="{5141A8D7-F8CF-4778-BBC8-BAFB9ADBD372}" srcOrd="0" destOrd="0" presId="urn:microsoft.com/office/officeart/2005/8/layout/vList3"/>
    <dgm:cxn modelId="{129EF7A3-E9B8-41F5-BEA0-76B0BE9D8AED}" type="presParOf" srcId="{9D37BEA2-370F-4C0E-9689-7CAD4DD58A52}" destId="{35928F08-C153-4AAC-AFA5-C6BC25D72073}" srcOrd="1" destOrd="0" presId="urn:microsoft.com/office/officeart/2005/8/layout/vList3"/>
    <dgm:cxn modelId="{C3A8555F-9235-44E7-A414-69EDFD0AEEFC}" type="presParOf" srcId="{4171A2AB-CE28-4612-B5C2-84BE437BC460}" destId="{7CFF4B5C-4EC0-465D-8BE6-432C2A10A3DD}" srcOrd="3" destOrd="0" presId="urn:microsoft.com/office/officeart/2005/8/layout/vList3"/>
    <dgm:cxn modelId="{65BC5748-92E0-48D3-8BAF-859910AE53A2}" type="presParOf" srcId="{4171A2AB-CE28-4612-B5C2-84BE437BC460}" destId="{DFDD8FCB-60D9-4110-863F-7B340140AD43}" srcOrd="4" destOrd="0" presId="urn:microsoft.com/office/officeart/2005/8/layout/vList3"/>
    <dgm:cxn modelId="{E3846523-7E0A-410F-A464-24E77983C810}" type="presParOf" srcId="{DFDD8FCB-60D9-4110-863F-7B340140AD43}" destId="{CEDD901F-8137-440E-804B-EBDCF008F1A2}" srcOrd="0" destOrd="0" presId="urn:microsoft.com/office/officeart/2005/8/layout/vList3"/>
    <dgm:cxn modelId="{6FD89DC4-6E95-443A-85A8-3D9815FCCCC4}" type="presParOf" srcId="{DFDD8FCB-60D9-4110-863F-7B340140AD43}" destId="{162025AE-B73B-467F-8BBC-8E2DAA8EB341}" srcOrd="1" destOrd="0" presId="urn:microsoft.com/office/officeart/2005/8/layout/vList3"/>
    <dgm:cxn modelId="{6F19FEAF-5B29-4684-99B0-6C25FAA85AED}" type="presParOf" srcId="{4171A2AB-CE28-4612-B5C2-84BE437BC460}" destId="{8CF78670-D17A-4AE4-A9EF-C4B5D8997928}" srcOrd="5" destOrd="0" presId="urn:microsoft.com/office/officeart/2005/8/layout/vList3"/>
    <dgm:cxn modelId="{71A88032-E6EF-45D2-A54B-C20ACABE2C1E}" type="presParOf" srcId="{4171A2AB-CE28-4612-B5C2-84BE437BC460}" destId="{15CE11EB-76F0-445B-849C-D70F692D0062}" srcOrd="6" destOrd="0" presId="urn:microsoft.com/office/officeart/2005/8/layout/vList3"/>
    <dgm:cxn modelId="{1127F75D-4619-454C-B4A4-3917D538347C}" type="presParOf" srcId="{15CE11EB-76F0-445B-849C-D70F692D0062}" destId="{D6057D6A-32FF-4EDA-A0F6-177A05DD43D1}" srcOrd="0" destOrd="0" presId="urn:microsoft.com/office/officeart/2005/8/layout/vList3"/>
    <dgm:cxn modelId="{F3BD642E-5F87-4C4C-B126-32C914F6FCE0}" type="presParOf" srcId="{15CE11EB-76F0-445B-849C-D70F692D0062}" destId="{5B1DA1C4-7D30-44DA-90CC-AE36EBEBF3AF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59EF52-8F3A-44DB-BF6D-119A74AB6916}" type="doc">
      <dgm:prSet loTypeId="urn:microsoft.com/office/officeart/2005/8/layout/hProcess11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EE6643A-4F22-4795-BED2-A625DAFC5C0D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pPr algn="l"/>
          <a:r>
            <a:rPr lang="en-US" sz="1600" dirty="0"/>
            <a:t>In first step the user gives the input  as name of city</a:t>
          </a:r>
          <a:endParaRPr lang="en-IN" sz="1600" dirty="0"/>
        </a:p>
      </dgm:t>
    </dgm:pt>
    <dgm:pt modelId="{ED384C7C-88B6-41D3-8AA0-9152EDC6658A}" type="parTrans" cxnId="{D70AE9C7-A48A-4659-B246-F185105D11B3}">
      <dgm:prSet/>
      <dgm:spPr/>
      <dgm:t>
        <a:bodyPr/>
        <a:lstStyle/>
        <a:p>
          <a:endParaRPr lang="en-IN"/>
        </a:p>
      </dgm:t>
    </dgm:pt>
    <dgm:pt modelId="{66F6BF9F-B6B0-469B-A627-3841B3D2A172}" type="sibTrans" cxnId="{D70AE9C7-A48A-4659-B246-F185105D11B3}">
      <dgm:prSet/>
      <dgm:spPr/>
      <dgm:t>
        <a:bodyPr/>
        <a:lstStyle/>
        <a:p>
          <a:endParaRPr lang="en-IN"/>
        </a:p>
      </dgm:t>
    </dgm:pt>
    <dgm:pt modelId="{622BF995-849C-4DA2-99E1-F077BE54AD24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dirty="0"/>
            <a:t>Now the inputted value will be transmitted to the server with the help of JavaScript </a:t>
          </a:r>
          <a:r>
            <a:rPr lang="en-US" sz="1200" dirty="0"/>
            <a:t>.</a:t>
          </a:r>
          <a:endParaRPr lang="en-IN" sz="1200" dirty="0"/>
        </a:p>
      </dgm:t>
    </dgm:pt>
    <dgm:pt modelId="{4153450D-44DB-4D87-94C0-C0DDBAA30399}" type="parTrans" cxnId="{76EB5D59-DDE0-4261-9858-C9BE61FC8978}">
      <dgm:prSet/>
      <dgm:spPr/>
      <dgm:t>
        <a:bodyPr/>
        <a:lstStyle/>
        <a:p>
          <a:endParaRPr lang="en-IN"/>
        </a:p>
      </dgm:t>
    </dgm:pt>
    <dgm:pt modelId="{4B459FE2-3A63-41DB-8780-32DAC97D33D3}" type="sibTrans" cxnId="{76EB5D59-DDE0-4261-9858-C9BE61FC8978}">
      <dgm:prSet/>
      <dgm:spPr/>
      <dgm:t>
        <a:bodyPr/>
        <a:lstStyle/>
        <a:p>
          <a:endParaRPr lang="en-IN"/>
        </a:p>
      </dgm:t>
    </dgm:pt>
    <dgm:pt modelId="{ADB14A67-737F-4DC1-ADD3-FC90F992E359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Now the transfer will be handled to the API server here we use open-weather API .</a:t>
          </a:r>
          <a:endParaRPr lang="en-IN" dirty="0"/>
        </a:p>
      </dgm:t>
    </dgm:pt>
    <dgm:pt modelId="{D9923E0D-BB90-4A90-9286-3B0BE6546B88}" type="parTrans" cxnId="{01ED704C-4D0D-4DF7-A365-9AD3F465AC6E}">
      <dgm:prSet/>
      <dgm:spPr/>
      <dgm:t>
        <a:bodyPr/>
        <a:lstStyle/>
        <a:p>
          <a:endParaRPr lang="en-IN"/>
        </a:p>
      </dgm:t>
    </dgm:pt>
    <dgm:pt modelId="{C61F375A-92FC-4264-82DD-C9341EF976CC}" type="sibTrans" cxnId="{01ED704C-4D0D-4DF7-A365-9AD3F465AC6E}">
      <dgm:prSet/>
      <dgm:spPr/>
      <dgm:t>
        <a:bodyPr/>
        <a:lstStyle/>
        <a:p>
          <a:endParaRPr lang="en-IN"/>
        </a:p>
      </dgm:t>
    </dgm:pt>
    <dgm:pt modelId="{66E859CB-F8FE-45B3-979F-143608E49502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Now the API process the value and then it returns the result to the requested IP address.</a:t>
          </a:r>
          <a:endParaRPr lang="en-IN" dirty="0"/>
        </a:p>
      </dgm:t>
    </dgm:pt>
    <dgm:pt modelId="{71285867-3ABA-4DF2-9530-08FA7ED7DA98}" type="parTrans" cxnId="{DE79ABFB-E848-4095-8771-683F59A13AB1}">
      <dgm:prSet/>
      <dgm:spPr/>
      <dgm:t>
        <a:bodyPr/>
        <a:lstStyle/>
        <a:p>
          <a:endParaRPr lang="en-IN"/>
        </a:p>
      </dgm:t>
    </dgm:pt>
    <dgm:pt modelId="{70FF095F-6BAD-47AA-AEE6-97C02D15E6D1}" type="sibTrans" cxnId="{DE79ABFB-E848-4095-8771-683F59A13AB1}">
      <dgm:prSet/>
      <dgm:spPr/>
      <dgm:t>
        <a:bodyPr/>
        <a:lstStyle/>
        <a:p>
          <a:endParaRPr lang="en-IN"/>
        </a:p>
      </dgm:t>
    </dgm:pt>
    <dgm:pt modelId="{111631DB-28CB-4C29-90B8-CEF019546BB6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Now the JavaScript will handle the result to the browser </a:t>
          </a:r>
          <a:endParaRPr lang="en-IN" dirty="0"/>
        </a:p>
      </dgm:t>
    </dgm:pt>
    <dgm:pt modelId="{B0BBA957-5D05-4C6D-B7D3-20D490B6E636}" type="parTrans" cxnId="{B1E0EABB-8135-4556-8377-768999C8B5E7}">
      <dgm:prSet/>
      <dgm:spPr/>
      <dgm:t>
        <a:bodyPr/>
        <a:lstStyle/>
        <a:p>
          <a:endParaRPr lang="en-IN"/>
        </a:p>
      </dgm:t>
    </dgm:pt>
    <dgm:pt modelId="{796968AD-C268-45C2-B3E7-0AB5F6C2FBFD}" type="sibTrans" cxnId="{B1E0EABB-8135-4556-8377-768999C8B5E7}">
      <dgm:prSet/>
      <dgm:spPr/>
      <dgm:t>
        <a:bodyPr/>
        <a:lstStyle/>
        <a:p>
          <a:endParaRPr lang="en-IN"/>
        </a:p>
      </dgm:t>
    </dgm:pt>
    <dgm:pt modelId="{DB6D1D07-D8CB-4C49-AE54-2D82860D4053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And then the result will be displayed to the user .  </a:t>
          </a:r>
          <a:endParaRPr lang="en-IN" dirty="0"/>
        </a:p>
      </dgm:t>
    </dgm:pt>
    <dgm:pt modelId="{8B635355-DCD4-4FB8-82E5-AE0BF2CD828D}" type="parTrans" cxnId="{27B34EA3-0846-4987-B8FA-0D7E5EDD927E}">
      <dgm:prSet/>
      <dgm:spPr/>
      <dgm:t>
        <a:bodyPr/>
        <a:lstStyle/>
        <a:p>
          <a:endParaRPr lang="en-IN"/>
        </a:p>
      </dgm:t>
    </dgm:pt>
    <dgm:pt modelId="{DA05C476-2CEE-4071-82B7-EDA69A440786}" type="sibTrans" cxnId="{27B34EA3-0846-4987-B8FA-0D7E5EDD927E}">
      <dgm:prSet/>
      <dgm:spPr/>
      <dgm:t>
        <a:bodyPr/>
        <a:lstStyle/>
        <a:p>
          <a:endParaRPr lang="en-IN"/>
        </a:p>
      </dgm:t>
    </dgm:pt>
    <dgm:pt modelId="{916552B2-5A15-4EAF-BCDF-1BE3546D2A42}" type="pres">
      <dgm:prSet presAssocID="{9359EF52-8F3A-44DB-BF6D-119A74AB6916}" presName="Name0" presStyleCnt="0">
        <dgm:presLayoutVars>
          <dgm:dir/>
          <dgm:resizeHandles val="exact"/>
        </dgm:presLayoutVars>
      </dgm:prSet>
      <dgm:spPr/>
    </dgm:pt>
    <dgm:pt modelId="{1B508B8F-066C-4DBB-82A3-4399DFDED7E6}" type="pres">
      <dgm:prSet presAssocID="{9359EF52-8F3A-44DB-BF6D-119A74AB6916}" presName="arrow" presStyleLbl="bgShp" presStyleIdx="0" presStyleCnt="1"/>
      <dgm:spPr/>
    </dgm:pt>
    <dgm:pt modelId="{9D06E83D-9937-43DF-8A06-D33D738F9A67}" type="pres">
      <dgm:prSet presAssocID="{9359EF52-8F3A-44DB-BF6D-119A74AB6916}" presName="points" presStyleCnt="0"/>
      <dgm:spPr/>
    </dgm:pt>
    <dgm:pt modelId="{825DCF50-FB92-4111-9FFF-E0E0178D850B}" type="pres">
      <dgm:prSet presAssocID="{FEE6643A-4F22-4795-BED2-A625DAFC5C0D}" presName="compositeA" presStyleCnt="0"/>
      <dgm:spPr/>
    </dgm:pt>
    <dgm:pt modelId="{4FEEAB49-DC11-4139-A1FC-AFE51CAA15D3}" type="pres">
      <dgm:prSet presAssocID="{FEE6643A-4F22-4795-BED2-A625DAFC5C0D}" presName="textA" presStyleLbl="revTx" presStyleIdx="0" presStyleCnt="6">
        <dgm:presLayoutVars>
          <dgm:bulletEnabled val="1"/>
        </dgm:presLayoutVars>
      </dgm:prSet>
      <dgm:spPr/>
    </dgm:pt>
    <dgm:pt modelId="{01392047-1307-4CA9-AEDA-AA68E84EC777}" type="pres">
      <dgm:prSet presAssocID="{FEE6643A-4F22-4795-BED2-A625DAFC5C0D}" presName="circleA" presStyleLbl="node1" presStyleIdx="0" presStyleCnt="6"/>
      <dgm:spPr/>
    </dgm:pt>
    <dgm:pt modelId="{23084A00-21E4-4EE7-8929-9B3564DD3B75}" type="pres">
      <dgm:prSet presAssocID="{FEE6643A-4F22-4795-BED2-A625DAFC5C0D}" presName="spaceA" presStyleCnt="0"/>
      <dgm:spPr/>
    </dgm:pt>
    <dgm:pt modelId="{372BBD18-689F-4E49-9198-E6622AFCA4D6}" type="pres">
      <dgm:prSet presAssocID="{66F6BF9F-B6B0-469B-A627-3841B3D2A172}" presName="space" presStyleCnt="0"/>
      <dgm:spPr/>
    </dgm:pt>
    <dgm:pt modelId="{04C473EB-4C99-4675-A5AD-ED0947EE49ED}" type="pres">
      <dgm:prSet presAssocID="{622BF995-849C-4DA2-99E1-F077BE54AD24}" presName="compositeB" presStyleCnt="0"/>
      <dgm:spPr/>
    </dgm:pt>
    <dgm:pt modelId="{64566C9F-DC3D-42FC-B62D-A2A65760A513}" type="pres">
      <dgm:prSet presAssocID="{622BF995-849C-4DA2-99E1-F077BE54AD24}" presName="textB" presStyleLbl="revTx" presStyleIdx="1" presStyleCnt="6">
        <dgm:presLayoutVars>
          <dgm:bulletEnabled val="1"/>
        </dgm:presLayoutVars>
      </dgm:prSet>
      <dgm:spPr/>
    </dgm:pt>
    <dgm:pt modelId="{BFB7D2EE-F55F-492F-8518-2498479146DB}" type="pres">
      <dgm:prSet presAssocID="{622BF995-849C-4DA2-99E1-F077BE54AD24}" presName="circleB" presStyleLbl="node1" presStyleIdx="1" presStyleCnt="6"/>
      <dgm:spPr/>
    </dgm:pt>
    <dgm:pt modelId="{81242F22-37D1-4DC8-A5E5-2B08C0EB0B45}" type="pres">
      <dgm:prSet presAssocID="{622BF995-849C-4DA2-99E1-F077BE54AD24}" presName="spaceB" presStyleCnt="0"/>
      <dgm:spPr/>
    </dgm:pt>
    <dgm:pt modelId="{BBD98E2C-0FC7-4542-A8FA-E7FAFCA819FB}" type="pres">
      <dgm:prSet presAssocID="{4B459FE2-3A63-41DB-8780-32DAC97D33D3}" presName="space" presStyleCnt="0"/>
      <dgm:spPr/>
    </dgm:pt>
    <dgm:pt modelId="{71A428F8-7E39-46DA-9D05-6561E3D3C9E8}" type="pres">
      <dgm:prSet presAssocID="{ADB14A67-737F-4DC1-ADD3-FC90F992E359}" presName="compositeA" presStyleCnt="0"/>
      <dgm:spPr/>
    </dgm:pt>
    <dgm:pt modelId="{83848C29-7215-43BC-994F-5ACF13232604}" type="pres">
      <dgm:prSet presAssocID="{ADB14A67-737F-4DC1-ADD3-FC90F992E359}" presName="textA" presStyleLbl="revTx" presStyleIdx="2" presStyleCnt="6">
        <dgm:presLayoutVars>
          <dgm:bulletEnabled val="1"/>
        </dgm:presLayoutVars>
      </dgm:prSet>
      <dgm:spPr/>
    </dgm:pt>
    <dgm:pt modelId="{A09B5756-A95C-4029-834F-893A4AA3C36E}" type="pres">
      <dgm:prSet presAssocID="{ADB14A67-737F-4DC1-ADD3-FC90F992E359}" presName="circleA" presStyleLbl="node1" presStyleIdx="2" presStyleCnt="6"/>
      <dgm:spPr/>
    </dgm:pt>
    <dgm:pt modelId="{D1B2F009-BD29-4B00-9FC1-081B9AC233C3}" type="pres">
      <dgm:prSet presAssocID="{ADB14A67-737F-4DC1-ADD3-FC90F992E359}" presName="spaceA" presStyleCnt="0"/>
      <dgm:spPr/>
    </dgm:pt>
    <dgm:pt modelId="{743D8754-9103-47EC-90F0-0140327BAD75}" type="pres">
      <dgm:prSet presAssocID="{C61F375A-92FC-4264-82DD-C9341EF976CC}" presName="space" presStyleCnt="0"/>
      <dgm:spPr/>
    </dgm:pt>
    <dgm:pt modelId="{04059F2E-E4B6-4113-96C2-0EEBC74BBFF5}" type="pres">
      <dgm:prSet presAssocID="{66E859CB-F8FE-45B3-979F-143608E49502}" presName="compositeB" presStyleCnt="0"/>
      <dgm:spPr/>
    </dgm:pt>
    <dgm:pt modelId="{4560F5C5-9195-4774-9C8B-B8E07E270110}" type="pres">
      <dgm:prSet presAssocID="{66E859CB-F8FE-45B3-979F-143608E49502}" presName="textB" presStyleLbl="revTx" presStyleIdx="3" presStyleCnt="6">
        <dgm:presLayoutVars>
          <dgm:bulletEnabled val="1"/>
        </dgm:presLayoutVars>
      </dgm:prSet>
      <dgm:spPr/>
    </dgm:pt>
    <dgm:pt modelId="{4115251B-BBBB-49FE-885E-300B4E9B8E68}" type="pres">
      <dgm:prSet presAssocID="{66E859CB-F8FE-45B3-979F-143608E49502}" presName="circleB" presStyleLbl="node1" presStyleIdx="3" presStyleCnt="6"/>
      <dgm:spPr/>
    </dgm:pt>
    <dgm:pt modelId="{CD485999-C810-4FE9-B299-2D4EB33DDE84}" type="pres">
      <dgm:prSet presAssocID="{66E859CB-F8FE-45B3-979F-143608E49502}" presName="spaceB" presStyleCnt="0"/>
      <dgm:spPr/>
    </dgm:pt>
    <dgm:pt modelId="{D0CD12FA-B708-4048-A2F7-444B66DE27E1}" type="pres">
      <dgm:prSet presAssocID="{70FF095F-6BAD-47AA-AEE6-97C02D15E6D1}" presName="space" presStyleCnt="0"/>
      <dgm:spPr/>
    </dgm:pt>
    <dgm:pt modelId="{51330A79-7E5C-4DB2-BCC5-4E0ADB94B785}" type="pres">
      <dgm:prSet presAssocID="{111631DB-28CB-4C29-90B8-CEF019546BB6}" presName="compositeA" presStyleCnt="0"/>
      <dgm:spPr/>
    </dgm:pt>
    <dgm:pt modelId="{DC1AA386-8843-4A04-BA30-BB9FB811D702}" type="pres">
      <dgm:prSet presAssocID="{111631DB-28CB-4C29-90B8-CEF019546BB6}" presName="textA" presStyleLbl="revTx" presStyleIdx="4" presStyleCnt="6">
        <dgm:presLayoutVars>
          <dgm:bulletEnabled val="1"/>
        </dgm:presLayoutVars>
      </dgm:prSet>
      <dgm:spPr/>
    </dgm:pt>
    <dgm:pt modelId="{05098ACD-B271-4BEA-805B-FF650B23832C}" type="pres">
      <dgm:prSet presAssocID="{111631DB-28CB-4C29-90B8-CEF019546BB6}" presName="circleA" presStyleLbl="node1" presStyleIdx="4" presStyleCnt="6"/>
      <dgm:spPr/>
    </dgm:pt>
    <dgm:pt modelId="{187EC492-E350-48C0-B1A9-167C2C90175C}" type="pres">
      <dgm:prSet presAssocID="{111631DB-28CB-4C29-90B8-CEF019546BB6}" presName="spaceA" presStyleCnt="0"/>
      <dgm:spPr/>
    </dgm:pt>
    <dgm:pt modelId="{7209BB20-9075-4A3A-B1D3-99D4C8E1E042}" type="pres">
      <dgm:prSet presAssocID="{796968AD-C268-45C2-B3E7-0AB5F6C2FBFD}" presName="space" presStyleCnt="0"/>
      <dgm:spPr/>
    </dgm:pt>
    <dgm:pt modelId="{1A11CF37-958C-4DE6-9C2A-5CB7641F6DFC}" type="pres">
      <dgm:prSet presAssocID="{DB6D1D07-D8CB-4C49-AE54-2D82860D4053}" presName="compositeB" presStyleCnt="0"/>
      <dgm:spPr/>
    </dgm:pt>
    <dgm:pt modelId="{71ABA9FD-3976-422F-8E9B-D106441EB94D}" type="pres">
      <dgm:prSet presAssocID="{DB6D1D07-D8CB-4C49-AE54-2D82860D4053}" presName="textB" presStyleLbl="revTx" presStyleIdx="5" presStyleCnt="6">
        <dgm:presLayoutVars>
          <dgm:bulletEnabled val="1"/>
        </dgm:presLayoutVars>
      </dgm:prSet>
      <dgm:spPr/>
    </dgm:pt>
    <dgm:pt modelId="{D2A1D5BE-D13E-4987-AC6D-ACB09E806756}" type="pres">
      <dgm:prSet presAssocID="{DB6D1D07-D8CB-4C49-AE54-2D82860D4053}" presName="circleB" presStyleLbl="node1" presStyleIdx="5" presStyleCnt="6"/>
      <dgm:spPr/>
    </dgm:pt>
    <dgm:pt modelId="{F277258A-B976-4709-B856-BF74CF1DB478}" type="pres">
      <dgm:prSet presAssocID="{DB6D1D07-D8CB-4C49-AE54-2D82860D4053}" presName="spaceB" presStyleCnt="0"/>
      <dgm:spPr/>
    </dgm:pt>
  </dgm:ptLst>
  <dgm:cxnLst>
    <dgm:cxn modelId="{CDBA1704-6CEB-4774-B805-27E56CDA9CEE}" type="presOf" srcId="{111631DB-28CB-4C29-90B8-CEF019546BB6}" destId="{DC1AA386-8843-4A04-BA30-BB9FB811D702}" srcOrd="0" destOrd="0" presId="urn:microsoft.com/office/officeart/2005/8/layout/hProcess11"/>
    <dgm:cxn modelId="{70BD9C10-64E4-42E7-95BF-C9CA275C361E}" type="presOf" srcId="{622BF995-849C-4DA2-99E1-F077BE54AD24}" destId="{64566C9F-DC3D-42FC-B62D-A2A65760A513}" srcOrd="0" destOrd="0" presId="urn:microsoft.com/office/officeart/2005/8/layout/hProcess11"/>
    <dgm:cxn modelId="{01ED704C-4D0D-4DF7-A365-9AD3F465AC6E}" srcId="{9359EF52-8F3A-44DB-BF6D-119A74AB6916}" destId="{ADB14A67-737F-4DC1-ADD3-FC90F992E359}" srcOrd="2" destOrd="0" parTransId="{D9923E0D-BB90-4A90-9286-3B0BE6546B88}" sibTransId="{C61F375A-92FC-4264-82DD-C9341EF976CC}"/>
    <dgm:cxn modelId="{8D1A0873-767C-4AF8-A07B-2BC6766FA3BD}" type="presOf" srcId="{FEE6643A-4F22-4795-BED2-A625DAFC5C0D}" destId="{4FEEAB49-DC11-4139-A1FC-AFE51CAA15D3}" srcOrd="0" destOrd="0" presId="urn:microsoft.com/office/officeart/2005/8/layout/hProcess11"/>
    <dgm:cxn modelId="{76EB5D59-DDE0-4261-9858-C9BE61FC8978}" srcId="{9359EF52-8F3A-44DB-BF6D-119A74AB6916}" destId="{622BF995-849C-4DA2-99E1-F077BE54AD24}" srcOrd="1" destOrd="0" parTransId="{4153450D-44DB-4D87-94C0-C0DDBAA30399}" sibTransId="{4B459FE2-3A63-41DB-8780-32DAC97D33D3}"/>
    <dgm:cxn modelId="{27B34EA3-0846-4987-B8FA-0D7E5EDD927E}" srcId="{9359EF52-8F3A-44DB-BF6D-119A74AB6916}" destId="{DB6D1D07-D8CB-4C49-AE54-2D82860D4053}" srcOrd="5" destOrd="0" parTransId="{8B635355-DCD4-4FB8-82E5-AE0BF2CD828D}" sibTransId="{DA05C476-2CEE-4071-82B7-EDA69A440786}"/>
    <dgm:cxn modelId="{B1E0EABB-8135-4556-8377-768999C8B5E7}" srcId="{9359EF52-8F3A-44DB-BF6D-119A74AB6916}" destId="{111631DB-28CB-4C29-90B8-CEF019546BB6}" srcOrd="4" destOrd="0" parTransId="{B0BBA957-5D05-4C6D-B7D3-20D490B6E636}" sibTransId="{796968AD-C268-45C2-B3E7-0AB5F6C2FBFD}"/>
    <dgm:cxn modelId="{EB14D3C1-32B6-4794-87A2-A245D3B38004}" type="presOf" srcId="{DB6D1D07-D8CB-4C49-AE54-2D82860D4053}" destId="{71ABA9FD-3976-422F-8E9B-D106441EB94D}" srcOrd="0" destOrd="0" presId="urn:microsoft.com/office/officeart/2005/8/layout/hProcess11"/>
    <dgm:cxn modelId="{D70AE9C7-A48A-4659-B246-F185105D11B3}" srcId="{9359EF52-8F3A-44DB-BF6D-119A74AB6916}" destId="{FEE6643A-4F22-4795-BED2-A625DAFC5C0D}" srcOrd="0" destOrd="0" parTransId="{ED384C7C-88B6-41D3-8AA0-9152EDC6658A}" sibTransId="{66F6BF9F-B6B0-469B-A627-3841B3D2A172}"/>
    <dgm:cxn modelId="{1565FEED-9EA9-4928-9AFA-238D94CB2C5E}" type="presOf" srcId="{ADB14A67-737F-4DC1-ADD3-FC90F992E359}" destId="{83848C29-7215-43BC-994F-5ACF13232604}" srcOrd="0" destOrd="0" presId="urn:microsoft.com/office/officeart/2005/8/layout/hProcess11"/>
    <dgm:cxn modelId="{06A6A5F7-9E66-49CF-82B5-1BA6A7A9D9D5}" type="presOf" srcId="{9359EF52-8F3A-44DB-BF6D-119A74AB6916}" destId="{916552B2-5A15-4EAF-BCDF-1BE3546D2A42}" srcOrd="0" destOrd="0" presId="urn:microsoft.com/office/officeart/2005/8/layout/hProcess11"/>
    <dgm:cxn modelId="{DE79ABFB-E848-4095-8771-683F59A13AB1}" srcId="{9359EF52-8F3A-44DB-BF6D-119A74AB6916}" destId="{66E859CB-F8FE-45B3-979F-143608E49502}" srcOrd="3" destOrd="0" parTransId="{71285867-3ABA-4DF2-9530-08FA7ED7DA98}" sibTransId="{70FF095F-6BAD-47AA-AEE6-97C02D15E6D1}"/>
    <dgm:cxn modelId="{7B60AFFE-96FE-44EB-87E1-D372A5A9DD6B}" type="presOf" srcId="{66E859CB-F8FE-45B3-979F-143608E49502}" destId="{4560F5C5-9195-4774-9C8B-B8E07E270110}" srcOrd="0" destOrd="0" presId="urn:microsoft.com/office/officeart/2005/8/layout/hProcess11"/>
    <dgm:cxn modelId="{BA71FBD1-C1E6-412C-9287-0A6FAC35C365}" type="presParOf" srcId="{916552B2-5A15-4EAF-BCDF-1BE3546D2A42}" destId="{1B508B8F-066C-4DBB-82A3-4399DFDED7E6}" srcOrd="0" destOrd="0" presId="urn:microsoft.com/office/officeart/2005/8/layout/hProcess11"/>
    <dgm:cxn modelId="{682738F3-C824-46A3-9FD8-DCD8A478B74E}" type="presParOf" srcId="{916552B2-5A15-4EAF-BCDF-1BE3546D2A42}" destId="{9D06E83D-9937-43DF-8A06-D33D738F9A67}" srcOrd="1" destOrd="0" presId="urn:microsoft.com/office/officeart/2005/8/layout/hProcess11"/>
    <dgm:cxn modelId="{003E802F-353F-41C6-BAB6-F42CE923E350}" type="presParOf" srcId="{9D06E83D-9937-43DF-8A06-D33D738F9A67}" destId="{825DCF50-FB92-4111-9FFF-E0E0178D850B}" srcOrd="0" destOrd="0" presId="urn:microsoft.com/office/officeart/2005/8/layout/hProcess11"/>
    <dgm:cxn modelId="{17741B23-D93B-45DA-B830-9A49A6B40DDB}" type="presParOf" srcId="{825DCF50-FB92-4111-9FFF-E0E0178D850B}" destId="{4FEEAB49-DC11-4139-A1FC-AFE51CAA15D3}" srcOrd="0" destOrd="0" presId="urn:microsoft.com/office/officeart/2005/8/layout/hProcess11"/>
    <dgm:cxn modelId="{C8C3A16B-7640-42D2-A33F-2D1A37439702}" type="presParOf" srcId="{825DCF50-FB92-4111-9FFF-E0E0178D850B}" destId="{01392047-1307-4CA9-AEDA-AA68E84EC777}" srcOrd="1" destOrd="0" presId="urn:microsoft.com/office/officeart/2005/8/layout/hProcess11"/>
    <dgm:cxn modelId="{45EFEF03-0A0C-489D-AA52-14C76D79C9DA}" type="presParOf" srcId="{825DCF50-FB92-4111-9FFF-E0E0178D850B}" destId="{23084A00-21E4-4EE7-8929-9B3564DD3B75}" srcOrd="2" destOrd="0" presId="urn:microsoft.com/office/officeart/2005/8/layout/hProcess11"/>
    <dgm:cxn modelId="{BF9FC895-DB53-4531-A695-38B2B3A57970}" type="presParOf" srcId="{9D06E83D-9937-43DF-8A06-D33D738F9A67}" destId="{372BBD18-689F-4E49-9198-E6622AFCA4D6}" srcOrd="1" destOrd="0" presId="urn:microsoft.com/office/officeart/2005/8/layout/hProcess11"/>
    <dgm:cxn modelId="{C5411D09-0195-4264-9BD3-E0EDDB1ADA25}" type="presParOf" srcId="{9D06E83D-9937-43DF-8A06-D33D738F9A67}" destId="{04C473EB-4C99-4675-A5AD-ED0947EE49ED}" srcOrd="2" destOrd="0" presId="urn:microsoft.com/office/officeart/2005/8/layout/hProcess11"/>
    <dgm:cxn modelId="{D24E78D4-D87C-4447-8D90-5F4B77A77EFF}" type="presParOf" srcId="{04C473EB-4C99-4675-A5AD-ED0947EE49ED}" destId="{64566C9F-DC3D-42FC-B62D-A2A65760A513}" srcOrd="0" destOrd="0" presId="urn:microsoft.com/office/officeart/2005/8/layout/hProcess11"/>
    <dgm:cxn modelId="{D51E7F7B-0F10-4541-9E9E-15D7DD89F613}" type="presParOf" srcId="{04C473EB-4C99-4675-A5AD-ED0947EE49ED}" destId="{BFB7D2EE-F55F-492F-8518-2498479146DB}" srcOrd="1" destOrd="0" presId="urn:microsoft.com/office/officeart/2005/8/layout/hProcess11"/>
    <dgm:cxn modelId="{17602C88-DFE0-4D5E-B0F1-0B3FA02F6C67}" type="presParOf" srcId="{04C473EB-4C99-4675-A5AD-ED0947EE49ED}" destId="{81242F22-37D1-4DC8-A5E5-2B08C0EB0B45}" srcOrd="2" destOrd="0" presId="urn:microsoft.com/office/officeart/2005/8/layout/hProcess11"/>
    <dgm:cxn modelId="{61CDB57A-53D6-4999-A11B-180A3D2ACA93}" type="presParOf" srcId="{9D06E83D-9937-43DF-8A06-D33D738F9A67}" destId="{BBD98E2C-0FC7-4542-A8FA-E7FAFCA819FB}" srcOrd="3" destOrd="0" presId="urn:microsoft.com/office/officeart/2005/8/layout/hProcess11"/>
    <dgm:cxn modelId="{2973C902-2437-49EF-B7F9-E4BE9E1F71AB}" type="presParOf" srcId="{9D06E83D-9937-43DF-8A06-D33D738F9A67}" destId="{71A428F8-7E39-46DA-9D05-6561E3D3C9E8}" srcOrd="4" destOrd="0" presId="urn:microsoft.com/office/officeart/2005/8/layout/hProcess11"/>
    <dgm:cxn modelId="{74A8B305-F28D-403E-A403-D2835189C134}" type="presParOf" srcId="{71A428F8-7E39-46DA-9D05-6561E3D3C9E8}" destId="{83848C29-7215-43BC-994F-5ACF13232604}" srcOrd="0" destOrd="0" presId="urn:microsoft.com/office/officeart/2005/8/layout/hProcess11"/>
    <dgm:cxn modelId="{24EAA28A-6F38-4A1B-BD84-F5E4EEADEDB8}" type="presParOf" srcId="{71A428F8-7E39-46DA-9D05-6561E3D3C9E8}" destId="{A09B5756-A95C-4029-834F-893A4AA3C36E}" srcOrd="1" destOrd="0" presId="urn:microsoft.com/office/officeart/2005/8/layout/hProcess11"/>
    <dgm:cxn modelId="{A8A2B31A-7E40-4EE0-A369-275752B51F0C}" type="presParOf" srcId="{71A428F8-7E39-46DA-9D05-6561E3D3C9E8}" destId="{D1B2F009-BD29-4B00-9FC1-081B9AC233C3}" srcOrd="2" destOrd="0" presId="urn:microsoft.com/office/officeart/2005/8/layout/hProcess11"/>
    <dgm:cxn modelId="{B5EE94C4-1FC9-4C48-BFFD-CC77D443281E}" type="presParOf" srcId="{9D06E83D-9937-43DF-8A06-D33D738F9A67}" destId="{743D8754-9103-47EC-90F0-0140327BAD75}" srcOrd="5" destOrd="0" presId="urn:microsoft.com/office/officeart/2005/8/layout/hProcess11"/>
    <dgm:cxn modelId="{4C87A599-8AC7-43B7-949B-1C1134A9D364}" type="presParOf" srcId="{9D06E83D-9937-43DF-8A06-D33D738F9A67}" destId="{04059F2E-E4B6-4113-96C2-0EEBC74BBFF5}" srcOrd="6" destOrd="0" presId="urn:microsoft.com/office/officeart/2005/8/layout/hProcess11"/>
    <dgm:cxn modelId="{C6993D86-3E26-4547-A49A-2FDE5D09D831}" type="presParOf" srcId="{04059F2E-E4B6-4113-96C2-0EEBC74BBFF5}" destId="{4560F5C5-9195-4774-9C8B-B8E07E270110}" srcOrd="0" destOrd="0" presId="urn:microsoft.com/office/officeart/2005/8/layout/hProcess11"/>
    <dgm:cxn modelId="{9C4073FD-619B-4F07-AAF1-3C54EC17C472}" type="presParOf" srcId="{04059F2E-E4B6-4113-96C2-0EEBC74BBFF5}" destId="{4115251B-BBBB-49FE-885E-300B4E9B8E68}" srcOrd="1" destOrd="0" presId="urn:microsoft.com/office/officeart/2005/8/layout/hProcess11"/>
    <dgm:cxn modelId="{23904544-C9EE-450D-AF8F-8A09E913DF1C}" type="presParOf" srcId="{04059F2E-E4B6-4113-96C2-0EEBC74BBFF5}" destId="{CD485999-C810-4FE9-B299-2D4EB33DDE84}" srcOrd="2" destOrd="0" presId="urn:microsoft.com/office/officeart/2005/8/layout/hProcess11"/>
    <dgm:cxn modelId="{B4ADE062-25A1-4460-BF72-7067D8FD8827}" type="presParOf" srcId="{9D06E83D-9937-43DF-8A06-D33D738F9A67}" destId="{D0CD12FA-B708-4048-A2F7-444B66DE27E1}" srcOrd="7" destOrd="0" presId="urn:microsoft.com/office/officeart/2005/8/layout/hProcess11"/>
    <dgm:cxn modelId="{85429EE4-805B-4CEE-9C44-AE9CB83E9C91}" type="presParOf" srcId="{9D06E83D-9937-43DF-8A06-D33D738F9A67}" destId="{51330A79-7E5C-4DB2-BCC5-4E0ADB94B785}" srcOrd="8" destOrd="0" presId="urn:microsoft.com/office/officeart/2005/8/layout/hProcess11"/>
    <dgm:cxn modelId="{8707B01E-4186-416F-81DC-D8F5971D49ED}" type="presParOf" srcId="{51330A79-7E5C-4DB2-BCC5-4E0ADB94B785}" destId="{DC1AA386-8843-4A04-BA30-BB9FB811D702}" srcOrd="0" destOrd="0" presId="urn:microsoft.com/office/officeart/2005/8/layout/hProcess11"/>
    <dgm:cxn modelId="{7DFB9685-AB3C-496C-9B29-5EB9B0177253}" type="presParOf" srcId="{51330A79-7E5C-4DB2-BCC5-4E0ADB94B785}" destId="{05098ACD-B271-4BEA-805B-FF650B23832C}" srcOrd="1" destOrd="0" presId="urn:microsoft.com/office/officeart/2005/8/layout/hProcess11"/>
    <dgm:cxn modelId="{EA23C161-B54D-43B4-9D31-83147E91B1E9}" type="presParOf" srcId="{51330A79-7E5C-4DB2-BCC5-4E0ADB94B785}" destId="{187EC492-E350-48C0-B1A9-167C2C90175C}" srcOrd="2" destOrd="0" presId="urn:microsoft.com/office/officeart/2005/8/layout/hProcess11"/>
    <dgm:cxn modelId="{85F16113-4A28-4DAB-B023-091B26D8474E}" type="presParOf" srcId="{9D06E83D-9937-43DF-8A06-D33D738F9A67}" destId="{7209BB20-9075-4A3A-B1D3-99D4C8E1E042}" srcOrd="9" destOrd="0" presId="urn:microsoft.com/office/officeart/2005/8/layout/hProcess11"/>
    <dgm:cxn modelId="{6ED461A2-0B2D-4168-9A06-4DD53A3A4E2E}" type="presParOf" srcId="{9D06E83D-9937-43DF-8A06-D33D738F9A67}" destId="{1A11CF37-958C-4DE6-9C2A-5CB7641F6DFC}" srcOrd="10" destOrd="0" presId="urn:microsoft.com/office/officeart/2005/8/layout/hProcess11"/>
    <dgm:cxn modelId="{3ABE9B99-E9E8-4B4B-9BEF-6FD55BD15DEB}" type="presParOf" srcId="{1A11CF37-958C-4DE6-9C2A-5CB7641F6DFC}" destId="{71ABA9FD-3976-422F-8E9B-D106441EB94D}" srcOrd="0" destOrd="0" presId="urn:microsoft.com/office/officeart/2005/8/layout/hProcess11"/>
    <dgm:cxn modelId="{687CCDEB-AD86-47BF-9B7E-629A436055BA}" type="presParOf" srcId="{1A11CF37-958C-4DE6-9C2A-5CB7641F6DFC}" destId="{D2A1D5BE-D13E-4987-AC6D-ACB09E806756}" srcOrd="1" destOrd="0" presId="urn:microsoft.com/office/officeart/2005/8/layout/hProcess11"/>
    <dgm:cxn modelId="{882CB91D-22B3-4FAC-B0FB-A37E1F8E8DF3}" type="presParOf" srcId="{1A11CF37-958C-4DE6-9C2A-5CB7641F6DFC}" destId="{F277258A-B976-4709-B856-BF74CF1DB47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D2794F-9DE3-4860-847A-16BF75C681FF}" type="doc">
      <dgm:prSet loTypeId="urn:microsoft.com/office/officeart/2005/8/layout/cycle6" loCatId="relationship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D54D504-D1CC-4F72-9198-AF4940E426F7}">
      <dgm:prSet custT="1"/>
      <dgm:spPr/>
      <dgm:t>
        <a:bodyPr/>
        <a:lstStyle/>
        <a:p>
          <a:r>
            <a:rPr lang="en-US" sz="1600" dirty="0"/>
            <a:t>Weather Forecasting</a:t>
          </a:r>
          <a:r>
            <a:rPr lang="en-US" sz="700" dirty="0"/>
            <a:t>.</a:t>
          </a:r>
          <a:endParaRPr lang="en-IN" sz="700" dirty="0"/>
        </a:p>
      </dgm:t>
    </dgm:pt>
    <dgm:pt modelId="{482B24DA-877C-4DE5-B2C3-AB9B4C4445A2}" type="parTrans" cxnId="{B1B5D69D-430D-4E0E-A252-FE6267C6B9B1}">
      <dgm:prSet/>
      <dgm:spPr/>
      <dgm:t>
        <a:bodyPr/>
        <a:lstStyle/>
        <a:p>
          <a:endParaRPr lang="en-IN"/>
        </a:p>
      </dgm:t>
    </dgm:pt>
    <dgm:pt modelId="{6DD21D79-DEED-435B-9907-FF90F5DDBFCA}" type="sibTrans" cxnId="{B1B5D69D-430D-4E0E-A252-FE6267C6B9B1}">
      <dgm:prSet/>
      <dgm:spPr/>
      <dgm:t>
        <a:bodyPr/>
        <a:lstStyle/>
        <a:p>
          <a:endParaRPr lang="en-IN"/>
        </a:p>
      </dgm:t>
    </dgm:pt>
    <dgm:pt modelId="{BF0DADB9-1427-4EA2-94EA-25B3CA0E5F90}">
      <dgm:prSet/>
      <dgm:spPr/>
      <dgm:t>
        <a:bodyPr/>
        <a:lstStyle/>
        <a:p>
          <a:r>
            <a:rPr lang="en-US" dirty="0"/>
            <a:t>Check the weather to plan your day.</a:t>
          </a:r>
          <a:endParaRPr lang="en-IN" dirty="0"/>
        </a:p>
      </dgm:t>
    </dgm:pt>
    <dgm:pt modelId="{E26BC717-F745-4EB1-A80E-9CE83914027F}" type="parTrans" cxnId="{9D8C7CB8-AECF-4AF6-9CFB-653F6F283C7B}">
      <dgm:prSet/>
      <dgm:spPr/>
      <dgm:t>
        <a:bodyPr/>
        <a:lstStyle/>
        <a:p>
          <a:endParaRPr lang="en-IN"/>
        </a:p>
      </dgm:t>
    </dgm:pt>
    <dgm:pt modelId="{71117AD5-9C2C-4590-B872-BB42709A0A7D}" type="sibTrans" cxnId="{9D8C7CB8-AECF-4AF6-9CFB-653F6F283C7B}">
      <dgm:prSet/>
      <dgm:spPr/>
      <dgm:t>
        <a:bodyPr/>
        <a:lstStyle/>
        <a:p>
          <a:endParaRPr lang="en-IN"/>
        </a:p>
      </dgm:t>
    </dgm:pt>
    <dgm:pt modelId="{E0DCCF6D-9413-4455-B493-E7EB48E564F1}">
      <dgm:prSet/>
      <dgm:spPr/>
      <dgm:t>
        <a:bodyPr/>
        <a:lstStyle/>
        <a:p>
          <a:r>
            <a:rPr lang="en-US"/>
            <a:t>Precautionary measures can be taken before any disaster happen.</a:t>
          </a:r>
          <a:endParaRPr lang="en-IN"/>
        </a:p>
      </dgm:t>
    </dgm:pt>
    <dgm:pt modelId="{93E56AAD-77C3-4980-B951-89BC13D50402}" type="parTrans" cxnId="{677D762B-8059-4122-A68B-A9C240A86BB2}">
      <dgm:prSet/>
      <dgm:spPr/>
      <dgm:t>
        <a:bodyPr/>
        <a:lstStyle/>
        <a:p>
          <a:endParaRPr lang="en-IN"/>
        </a:p>
      </dgm:t>
    </dgm:pt>
    <dgm:pt modelId="{656AE1C0-4398-41F0-8BCE-43DF6A4282F7}" type="sibTrans" cxnId="{677D762B-8059-4122-A68B-A9C240A86BB2}">
      <dgm:prSet/>
      <dgm:spPr/>
      <dgm:t>
        <a:bodyPr/>
        <a:lstStyle/>
        <a:p>
          <a:endParaRPr lang="en-IN"/>
        </a:p>
      </dgm:t>
    </dgm:pt>
    <dgm:pt modelId="{92AB0A73-4496-4411-B888-2838DEDBEA60}">
      <dgm:prSet/>
      <dgm:spPr/>
      <dgm:t>
        <a:bodyPr/>
        <a:lstStyle/>
        <a:p>
          <a:r>
            <a:rPr lang="en-US"/>
            <a:t>To Predict the climate of a location and to study climate changes.</a:t>
          </a:r>
          <a:endParaRPr lang="en-IN"/>
        </a:p>
      </dgm:t>
    </dgm:pt>
    <dgm:pt modelId="{9F561BF8-FB23-400A-B3F3-4DAED1FC3186}" type="parTrans" cxnId="{53D60281-D516-48D0-8361-4388DAA3C079}">
      <dgm:prSet/>
      <dgm:spPr/>
      <dgm:t>
        <a:bodyPr/>
        <a:lstStyle/>
        <a:p>
          <a:endParaRPr lang="en-IN"/>
        </a:p>
      </dgm:t>
    </dgm:pt>
    <dgm:pt modelId="{BA00F3F2-66FC-4D1C-88EC-8799FA50CB8C}" type="sibTrans" cxnId="{53D60281-D516-48D0-8361-4388DAA3C079}">
      <dgm:prSet/>
      <dgm:spPr/>
      <dgm:t>
        <a:bodyPr/>
        <a:lstStyle/>
        <a:p>
          <a:endParaRPr lang="en-IN"/>
        </a:p>
      </dgm:t>
    </dgm:pt>
    <dgm:pt modelId="{1DB54542-955F-40A5-9DAE-54F0006EC0CE}">
      <dgm:prSet/>
      <dgm:spPr/>
      <dgm:t>
        <a:bodyPr/>
        <a:lstStyle/>
        <a:p>
          <a:r>
            <a:rPr lang="en-US" dirty="0"/>
            <a:t>Future climate prediction (example – prediction of rainfall ).</a:t>
          </a:r>
          <a:endParaRPr lang="en-IN" dirty="0"/>
        </a:p>
      </dgm:t>
    </dgm:pt>
    <dgm:pt modelId="{3C4DBE85-BC0E-4315-AB80-C0FEA6D72A29}" type="parTrans" cxnId="{02F6FC49-2C18-418C-B767-F34213C27AFA}">
      <dgm:prSet/>
      <dgm:spPr/>
      <dgm:t>
        <a:bodyPr/>
        <a:lstStyle/>
        <a:p>
          <a:endParaRPr lang="en-IN"/>
        </a:p>
      </dgm:t>
    </dgm:pt>
    <dgm:pt modelId="{0CCD1F7E-BCA1-4650-86DC-3F063117CF09}" type="sibTrans" cxnId="{02F6FC49-2C18-418C-B767-F34213C27AFA}">
      <dgm:prSet/>
      <dgm:spPr/>
      <dgm:t>
        <a:bodyPr/>
        <a:lstStyle/>
        <a:p>
          <a:endParaRPr lang="en-IN"/>
        </a:p>
      </dgm:t>
    </dgm:pt>
    <dgm:pt modelId="{72EFB82B-9EA8-405D-A087-89F747147AA6}" type="pres">
      <dgm:prSet presAssocID="{0ED2794F-9DE3-4860-847A-16BF75C681FF}" presName="cycle" presStyleCnt="0">
        <dgm:presLayoutVars>
          <dgm:dir val="rev"/>
          <dgm:resizeHandles val="exact"/>
        </dgm:presLayoutVars>
      </dgm:prSet>
      <dgm:spPr/>
    </dgm:pt>
    <dgm:pt modelId="{FB74FFB4-4658-47B4-A176-1727B77AEF24}" type="pres">
      <dgm:prSet presAssocID="{ED54D504-D1CC-4F72-9198-AF4940E426F7}" presName="node" presStyleLbl="node1" presStyleIdx="0" presStyleCnt="5">
        <dgm:presLayoutVars>
          <dgm:bulletEnabled val="1"/>
        </dgm:presLayoutVars>
      </dgm:prSet>
      <dgm:spPr/>
    </dgm:pt>
    <dgm:pt modelId="{8D6D9DA6-918B-4DD7-A226-FA45C8E83412}" type="pres">
      <dgm:prSet presAssocID="{ED54D504-D1CC-4F72-9198-AF4940E426F7}" presName="spNode" presStyleCnt="0"/>
      <dgm:spPr/>
    </dgm:pt>
    <dgm:pt modelId="{61168172-FA76-4521-A838-2D2535C79A26}" type="pres">
      <dgm:prSet presAssocID="{6DD21D79-DEED-435B-9907-FF90F5DDBFCA}" presName="sibTrans" presStyleLbl="sibTrans1D1" presStyleIdx="0" presStyleCnt="5"/>
      <dgm:spPr/>
    </dgm:pt>
    <dgm:pt modelId="{8052F23E-4940-4AD3-8532-57B91CAE6296}" type="pres">
      <dgm:prSet presAssocID="{BF0DADB9-1427-4EA2-94EA-25B3CA0E5F90}" presName="node" presStyleLbl="node1" presStyleIdx="1" presStyleCnt="5">
        <dgm:presLayoutVars>
          <dgm:bulletEnabled val="1"/>
        </dgm:presLayoutVars>
      </dgm:prSet>
      <dgm:spPr/>
    </dgm:pt>
    <dgm:pt modelId="{76272861-01A2-44C1-86EE-105904627E06}" type="pres">
      <dgm:prSet presAssocID="{BF0DADB9-1427-4EA2-94EA-25B3CA0E5F90}" presName="spNode" presStyleCnt="0"/>
      <dgm:spPr/>
    </dgm:pt>
    <dgm:pt modelId="{C8E527F2-1512-472A-A5F7-4F70E3B548F6}" type="pres">
      <dgm:prSet presAssocID="{71117AD5-9C2C-4590-B872-BB42709A0A7D}" presName="sibTrans" presStyleLbl="sibTrans1D1" presStyleIdx="1" presStyleCnt="5"/>
      <dgm:spPr/>
    </dgm:pt>
    <dgm:pt modelId="{013324E3-D50F-45A2-9D6B-8C334C366AD2}" type="pres">
      <dgm:prSet presAssocID="{E0DCCF6D-9413-4455-B493-E7EB48E564F1}" presName="node" presStyleLbl="node1" presStyleIdx="2" presStyleCnt="5">
        <dgm:presLayoutVars>
          <dgm:bulletEnabled val="1"/>
        </dgm:presLayoutVars>
      </dgm:prSet>
      <dgm:spPr/>
    </dgm:pt>
    <dgm:pt modelId="{F55B9B4E-7900-43A9-A49A-37E687DC5DE4}" type="pres">
      <dgm:prSet presAssocID="{E0DCCF6D-9413-4455-B493-E7EB48E564F1}" presName="spNode" presStyleCnt="0"/>
      <dgm:spPr/>
    </dgm:pt>
    <dgm:pt modelId="{F739F868-244C-402E-8F26-71D51563637D}" type="pres">
      <dgm:prSet presAssocID="{656AE1C0-4398-41F0-8BCE-43DF6A4282F7}" presName="sibTrans" presStyleLbl="sibTrans1D1" presStyleIdx="2" presStyleCnt="5"/>
      <dgm:spPr/>
    </dgm:pt>
    <dgm:pt modelId="{421214E3-5C27-459E-893E-887669900E25}" type="pres">
      <dgm:prSet presAssocID="{92AB0A73-4496-4411-B888-2838DEDBEA60}" presName="node" presStyleLbl="node1" presStyleIdx="3" presStyleCnt="5">
        <dgm:presLayoutVars>
          <dgm:bulletEnabled val="1"/>
        </dgm:presLayoutVars>
      </dgm:prSet>
      <dgm:spPr/>
    </dgm:pt>
    <dgm:pt modelId="{E3040A30-A408-49D1-9769-1579D2239A43}" type="pres">
      <dgm:prSet presAssocID="{92AB0A73-4496-4411-B888-2838DEDBEA60}" presName="spNode" presStyleCnt="0"/>
      <dgm:spPr/>
    </dgm:pt>
    <dgm:pt modelId="{D970D751-CE01-4C27-BCB7-4E718AEC4DF5}" type="pres">
      <dgm:prSet presAssocID="{BA00F3F2-66FC-4D1C-88EC-8799FA50CB8C}" presName="sibTrans" presStyleLbl="sibTrans1D1" presStyleIdx="3" presStyleCnt="5"/>
      <dgm:spPr/>
    </dgm:pt>
    <dgm:pt modelId="{F016F812-063D-4559-A04A-7DD9A6C7F1A2}" type="pres">
      <dgm:prSet presAssocID="{1DB54542-955F-40A5-9DAE-54F0006EC0CE}" presName="node" presStyleLbl="node1" presStyleIdx="4" presStyleCnt="5">
        <dgm:presLayoutVars>
          <dgm:bulletEnabled val="1"/>
        </dgm:presLayoutVars>
      </dgm:prSet>
      <dgm:spPr/>
    </dgm:pt>
    <dgm:pt modelId="{74D51BDB-D503-4C0B-AB22-E7174C90B66B}" type="pres">
      <dgm:prSet presAssocID="{1DB54542-955F-40A5-9DAE-54F0006EC0CE}" presName="spNode" presStyleCnt="0"/>
      <dgm:spPr/>
    </dgm:pt>
    <dgm:pt modelId="{167D9789-3A33-40E2-A88D-4611D4E24488}" type="pres">
      <dgm:prSet presAssocID="{0CCD1F7E-BCA1-4650-86DC-3F063117CF09}" presName="sibTrans" presStyleLbl="sibTrans1D1" presStyleIdx="4" presStyleCnt="5"/>
      <dgm:spPr/>
    </dgm:pt>
  </dgm:ptLst>
  <dgm:cxnLst>
    <dgm:cxn modelId="{3E14AC05-1DF5-4EE7-B8FC-9DC20DDD5912}" type="presOf" srcId="{656AE1C0-4398-41F0-8BCE-43DF6A4282F7}" destId="{F739F868-244C-402E-8F26-71D51563637D}" srcOrd="0" destOrd="0" presId="urn:microsoft.com/office/officeart/2005/8/layout/cycle6"/>
    <dgm:cxn modelId="{45B03E1A-67F0-422E-B282-C2B7267280FC}" type="presOf" srcId="{0CCD1F7E-BCA1-4650-86DC-3F063117CF09}" destId="{167D9789-3A33-40E2-A88D-4611D4E24488}" srcOrd="0" destOrd="0" presId="urn:microsoft.com/office/officeart/2005/8/layout/cycle6"/>
    <dgm:cxn modelId="{5ACC8B25-F546-4AD4-AE23-5D590CECBECB}" type="presOf" srcId="{71117AD5-9C2C-4590-B872-BB42709A0A7D}" destId="{C8E527F2-1512-472A-A5F7-4F70E3B548F6}" srcOrd="0" destOrd="0" presId="urn:microsoft.com/office/officeart/2005/8/layout/cycle6"/>
    <dgm:cxn modelId="{677D762B-8059-4122-A68B-A9C240A86BB2}" srcId="{0ED2794F-9DE3-4860-847A-16BF75C681FF}" destId="{E0DCCF6D-9413-4455-B493-E7EB48E564F1}" srcOrd="2" destOrd="0" parTransId="{93E56AAD-77C3-4980-B951-89BC13D50402}" sibTransId="{656AE1C0-4398-41F0-8BCE-43DF6A4282F7}"/>
    <dgm:cxn modelId="{02F6FC49-2C18-418C-B767-F34213C27AFA}" srcId="{0ED2794F-9DE3-4860-847A-16BF75C681FF}" destId="{1DB54542-955F-40A5-9DAE-54F0006EC0CE}" srcOrd="4" destOrd="0" parTransId="{3C4DBE85-BC0E-4315-AB80-C0FEA6D72A29}" sibTransId="{0CCD1F7E-BCA1-4650-86DC-3F063117CF09}"/>
    <dgm:cxn modelId="{53D60281-D516-48D0-8361-4388DAA3C079}" srcId="{0ED2794F-9DE3-4860-847A-16BF75C681FF}" destId="{92AB0A73-4496-4411-B888-2838DEDBEA60}" srcOrd="3" destOrd="0" parTransId="{9F561BF8-FB23-400A-B3F3-4DAED1FC3186}" sibTransId="{BA00F3F2-66FC-4D1C-88EC-8799FA50CB8C}"/>
    <dgm:cxn modelId="{7A473086-FC9D-4BD9-970F-AB3A2EE6CFB3}" type="presOf" srcId="{6DD21D79-DEED-435B-9907-FF90F5DDBFCA}" destId="{61168172-FA76-4521-A838-2D2535C79A26}" srcOrd="0" destOrd="0" presId="urn:microsoft.com/office/officeart/2005/8/layout/cycle6"/>
    <dgm:cxn modelId="{7E85E987-837C-452F-9983-28A85FBD58B4}" type="presOf" srcId="{ED54D504-D1CC-4F72-9198-AF4940E426F7}" destId="{FB74FFB4-4658-47B4-A176-1727B77AEF24}" srcOrd="0" destOrd="0" presId="urn:microsoft.com/office/officeart/2005/8/layout/cycle6"/>
    <dgm:cxn modelId="{99399B9A-B248-4B9E-8368-0154D8A58826}" type="presOf" srcId="{1DB54542-955F-40A5-9DAE-54F0006EC0CE}" destId="{F016F812-063D-4559-A04A-7DD9A6C7F1A2}" srcOrd="0" destOrd="0" presId="urn:microsoft.com/office/officeart/2005/8/layout/cycle6"/>
    <dgm:cxn modelId="{B1B5D69D-430D-4E0E-A252-FE6267C6B9B1}" srcId="{0ED2794F-9DE3-4860-847A-16BF75C681FF}" destId="{ED54D504-D1CC-4F72-9198-AF4940E426F7}" srcOrd="0" destOrd="0" parTransId="{482B24DA-877C-4DE5-B2C3-AB9B4C4445A2}" sibTransId="{6DD21D79-DEED-435B-9907-FF90F5DDBFCA}"/>
    <dgm:cxn modelId="{0431BCAE-5516-42B7-AA2E-03B753151C52}" type="presOf" srcId="{BF0DADB9-1427-4EA2-94EA-25B3CA0E5F90}" destId="{8052F23E-4940-4AD3-8532-57B91CAE6296}" srcOrd="0" destOrd="0" presId="urn:microsoft.com/office/officeart/2005/8/layout/cycle6"/>
    <dgm:cxn modelId="{895C32B0-EAD1-488E-9FF7-B32837D955D9}" type="presOf" srcId="{E0DCCF6D-9413-4455-B493-E7EB48E564F1}" destId="{013324E3-D50F-45A2-9D6B-8C334C366AD2}" srcOrd="0" destOrd="0" presId="urn:microsoft.com/office/officeart/2005/8/layout/cycle6"/>
    <dgm:cxn modelId="{9D8C7CB8-AECF-4AF6-9CFB-653F6F283C7B}" srcId="{0ED2794F-9DE3-4860-847A-16BF75C681FF}" destId="{BF0DADB9-1427-4EA2-94EA-25B3CA0E5F90}" srcOrd="1" destOrd="0" parTransId="{E26BC717-F745-4EB1-A80E-9CE83914027F}" sibTransId="{71117AD5-9C2C-4590-B872-BB42709A0A7D}"/>
    <dgm:cxn modelId="{04C80CCF-C491-4BA1-9EF3-46CA4DA4338B}" type="presOf" srcId="{92AB0A73-4496-4411-B888-2838DEDBEA60}" destId="{421214E3-5C27-459E-893E-887669900E25}" srcOrd="0" destOrd="0" presId="urn:microsoft.com/office/officeart/2005/8/layout/cycle6"/>
    <dgm:cxn modelId="{9E70D5D2-1881-43B9-96F9-F565EA5372A1}" type="presOf" srcId="{BA00F3F2-66FC-4D1C-88EC-8799FA50CB8C}" destId="{D970D751-CE01-4C27-BCB7-4E718AEC4DF5}" srcOrd="0" destOrd="0" presId="urn:microsoft.com/office/officeart/2005/8/layout/cycle6"/>
    <dgm:cxn modelId="{36AF97E7-FAA3-4B69-95B9-0474094DF35A}" type="presOf" srcId="{0ED2794F-9DE3-4860-847A-16BF75C681FF}" destId="{72EFB82B-9EA8-405D-A087-89F747147AA6}" srcOrd="0" destOrd="0" presId="urn:microsoft.com/office/officeart/2005/8/layout/cycle6"/>
    <dgm:cxn modelId="{8514C778-FDCD-40B8-AB2A-62B9A16D10A1}" type="presParOf" srcId="{72EFB82B-9EA8-405D-A087-89F747147AA6}" destId="{FB74FFB4-4658-47B4-A176-1727B77AEF24}" srcOrd="0" destOrd="0" presId="urn:microsoft.com/office/officeart/2005/8/layout/cycle6"/>
    <dgm:cxn modelId="{6388D907-E945-4BCC-A1CD-211B88398A4C}" type="presParOf" srcId="{72EFB82B-9EA8-405D-A087-89F747147AA6}" destId="{8D6D9DA6-918B-4DD7-A226-FA45C8E83412}" srcOrd="1" destOrd="0" presId="urn:microsoft.com/office/officeart/2005/8/layout/cycle6"/>
    <dgm:cxn modelId="{474C6CDB-A93D-4177-B6F4-3F81FCB7939B}" type="presParOf" srcId="{72EFB82B-9EA8-405D-A087-89F747147AA6}" destId="{61168172-FA76-4521-A838-2D2535C79A26}" srcOrd="2" destOrd="0" presId="urn:microsoft.com/office/officeart/2005/8/layout/cycle6"/>
    <dgm:cxn modelId="{A43FE644-A0F7-4C18-9BD4-E7EF37868B9B}" type="presParOf" srcId="{72EFB82B-9EA8-405D-A087-89F747147AA6}" destId="{8052F23E-4940-4AD3-8532-57B91CAE6296}" srcOrd="3" destOrd="0" presId="urn:microsoft.com/office/officeart/2005/8/layout/cycle6"/>
    <dgm:cxn modelId="{3ADE65B2-4E1A-476A-AFAB-D0AF17B776D0}" type="presParOf" srcId="{72EFB82B-9EA8-405D-A087-89F747147AA6}" destId="{76272861-01A2-44C1-86EE-105904627E06}" srcOrd="4" destOrd="0" presId="urn:microsoft.com/office/officeart/2005/8/layout/cycle6"/>
    <dgm:cxn modelId="{AD6E5A75-3C45-400A-BECE-E69AA29C2985}" type="presParOf" srcId="{72EFB82B-9EA8-405D-A087-89F747147AA6}" destId="{C8E527F2-1512-472A-A5F7-4F70E3B548F6}" srcOrd="5" destOrd="0" presId="urn:microsoft.com/office/officeart/2005/8/layout/cycle6"/>
    <dgm:cxn modelId="{D2357457-4B01-4F36-B3F0-EBA8B18367C7}" type="presParOf" srcId="{72EFB82B-9EA8-405D-A087-89F747147AA6}" destId="{013324E3-D50F-45A2-9D6B-8C334C366AD2}" srcOrd="6" destOrd="0" presId="urn:microsoft.com/office/officeart/2005/8/layout/cycle6"/>
    <dgm:cxn modelId="{01F595BB-4F09-47E7-94C1-1DD4B9C18244}" type="presParOf" srcId="{72EFB82B-9EA8-405D-A087-89F747147AA6}" destId="{F55B9B4E-7900-43A9-A49A-37E687DC5DE4}" srcOrd="7" destOrd="0" presId="urn:microsoft.com/office/officeart/2005/8/layout/cycle6"/>
    <dgm:cxn modelId="{F10A5A46-8FBB-45E2-855D-D5B6D65908A6}" type="presParOf" srcId="{72EFB82B-9EA8-405D-A087-89F747147AA6}" destId="{F739F868-244C-402E-8F26-71D51563637D}" srcOrd="8" destOrd="0" presId="urn:microsoft.com/office/officeart/2005/8/layout/cycle6"/>
    <dgm:cxn modelId="{AA8BD2B1-F67E-4838-B4BD-6CFD88CA7961}" type="presParOf" srcId="{72EFB82B-9EA8-405D-A087-89F747147AA6}" destId="{421214E3-5C27-459E-893E-887669900E25}" srcOrd="9" destOrd="0" presId="urn:microsoft.com/office/officeart/2005/8/layout/cycle6"/>
    <dgm:cxn modelId="{4CD0D91A-C8FF-4070-9AB4-649A137B8377}" type="presParOf" srcId="{72EFB82B-9EA8-405D-A087-89F747147AA6}" destId="{E3040A30-A408-49D1-9769-1579D2239A43}" srcOrd="10" destOrd="0" presId="urn:microsoft.com/office/officeart/2005/8/layout/cycle6"/>
    <dgm:cxn modelId="{D42071A2-5542-4F4C-949F-406A42AF3BE7}" type="presParOf" srcId="{72EFB82B-9EA8-405D-A087-89F747147AA6}" destId="{D970D751-CE01-4C27-BCB7-4E718AEC4DF5}" srcOrd="11" destOrd="0" presId="urn:microsoft.com/office/officeart/2005/8/layout/cycle6"/>
    <dgm:cxn modelId="{78F5F662-FE72-4939-8F8F-0EC919357B8C}" type="presParOf" srcId="{72EFB82B-9EA8-405D-A087-89F747147AA6}" destId="{F016F812-063D-4559-A04A-7DD9A6C7F1A2}" srcOrd="12" destOrd="0" presId="urn:microsoft.com/office/officeart/2005/8/layout/cycle6"/>
    <dgm:cxn modelId="{74C227D6-8225-4977-96C0-B270C62A6224}" type="presParOf" srcId="{72EFB82B-9EA8-405D-A087-89F747147AA6}" destId="{74D51BDB-D503-4C0B-AB22-E7174C90B66B}" srcOrd="13" destOrd="0" presId="urn:microsoft.com/office/officeart/2005/8/layout/cycle6"/>
    <dgm:cxn modelId="{DA19FF01-15CC-4552-8625-94D86FFE6EAF}" type="presParOf" srcId="{72EFB82B-9EA8-405D-A087-89F747147AA6}" destId="{167D9789-3A33-40E2-A88D-4611D4E24488}" srcOrd="14" destOrd="0" presId="urn:microsoft.com/office/officeart/2005/8/layout/cycle6"/>
  </dgm:cxnLst>
  <dgm:bg>
    <a:solidFill>
      <a:schemeClr val="bg1"/>
    </a:solidFill>
  </dgm:bg>
  <dgm:whole>
    <a:ln>
      <a:gradFill>
        <a:gsLst>
          <a:gs pos="0">
            <a:schemeClr val="accent1">
              <a:lumMod val="5000"/>
              <a:lumOff val="95000"/>
            </a:schemeClr>
          </a:gs>
          <a:gs pos="74000">
            <a:schemeClr val="accent1">
              <a:lumMod val="45000"/>
              <a:lumOff val="55000"/>
            </a:schemeClr>
          </a:gs>
          <a:gs pos="83000">
            <a:schemeClr val="accent1">
              <a:lumMod val="45000"/>
              <a:lumOff val="55000"/>
            </a:schemeClr>
          </a:gs>
          <a:gs pos="100000">
            <a:schemeClr val="accent1">
              <a:lumMod val="30000"/>
              <a:lumOff val="70000"/>
            </a:schemeClr>
          </a:gs>
        </a:gsLst>
        <a:lin ang="5400000" scaled="1"/>
      </a:gra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BAC141-BC4E-446E-BC64-1ACB7C2E9590}" type="doc">
      <dgm:prSet loTypeId="urn:microsoft.com/office/officeart/2005/8/layout/cycle6" loCatId="relationship" qsTypeId="urn:microsoft.com/office/officeart/2005/8/quickstyle/3d1" qsCatId="3D" csTypeId="urn:microsoft.com/office/officeart/2005/8/colors/colorful5" csCatId="colorful"/>
      <dgm:spPr/>
      <dgm:t>
        <a:bodyPr/>
        <a:lstStyle/>
        <a:p>
          <a:endParaRPr lang="en-IN"/>
        </a:p>
      </dgm:t>
    </dgm:pt>
    <dgm:pt modelId="{743261D0-20C4-4C03-A24F-CD2A8CA1B911}">
      <dgm:prSet/>
      <dgm:spPr/>
      <dgm:t>
        <a:bodyPr/>
        <a:lstStyle/>
        <a:p>
          <a:r>
            <a: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This website can be used as fulltime working website for finding condition of the weather.</a:t>
          </a:r>
          <a:endParaRPr lang="en-IN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FDADED-B5C8-4451-8D63-DDEFA30C1AB9}" type="parTrans" cxnId="{BB3FC423-85AF-4A1E-9A8F-C9EF8A02D8DE}">
      <dgm:prSet/>
      <dgm:spPr/>
      <dgm:t>
        <a:bodyPr/>
        <a:lstStyle/>
        <a:p>
          <a:endParaRPr lang="en-IN"/>
        </a:p>
      </dgm:t>
    </dgm:pt>
    <dgm:pt modelId="{C12E9AF9-382E-42D4-B219-B66D89E50FD5}" type="sibTrans" cxnId="{BB3FC423-85AF-4A1E-9A8F-C9EF8A02D8DE}">
      <dgm:prSet/>
      <dgm:spPr/>
      <dgm:t>
        <a:bodyPr/>
        <a:lstStyle/>
        <a:p>
          <a:endParaRPr lang="en-IN"/>
        </a:p>
      </dgm:t>
    </dgm:pt>
    <dgm:pt modelId="{6A498EFE-A8D7-4F2B-BCA6-5ED26E2C35D3}">
      <dgm:prSet/>
      <dgm:spPr/>
      <dgm:t>
        <a:bodyPr/>
        <a:lstStyle/>
        <a:p>
          <a:r>
            <a: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website is fully responsive and hence can be used in any device.</a:t>
          </a:r>
          <a:endParaRPr lang="en-IN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65752BF-B1E8-4744-A2D8-B589E62F4D72}" type="parTrans" cxnId="{CB8FF944-E671-4CBF-B752-7FCCCEB6FC6D}">
      <dgm:prSet/>
      <dgm:spPr/>
      <dgm:t>
        <a:bodyPr/>
        <a:lstStyle/>
        <a:p>
          <a:endParaRPr lang="en-IN"/>
        </a:p>
      </dgm:t>
    </dgm:pt>
    <dgm:pt modelId="{BB769FBA-25B3-4723-84AA-8B89148E84B5}" type="sibTrans" cxnId="{CB8FF944-E671-4CBF-B752-7FCCCEB6FC6D}">
      <dgm:prSet/>
      <dgm:spPr/>
      <dgm:t>
        <a:bodyPr/>
        <a:lstStyle/>
        <a:p>
          <a:endParaRPr lang="en-IN"/>
        </a:p>
      </dgm:t>
    </dgm:pt>
    <dgm:pt modelId="{2F945748-59F8-401F-981A-A39A7A8C5146}">
      <dgm:prSet/>
      <dgm:spPr/>
      <dgm:t>
        <a:bodyPr/>
        <a:lstStyle/>
        <a:p>
          <a:r>
            <a: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This website can also be adjusted according to user’s needs</a:t>
          </a:r>
          <a:endParaRPr lang="en-IN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56A7BAE-B76B-4B03-B372-0A0B70A6694C}" type="parTrans" cxnId="{BAADF3E7-D58D-4093-A0F8-6B4BA8E4CF66}">
      <dgm:prSet/>
      <dgm:spPr/>
      <dgm:t>
        <a:bodyPr/>
        <a:lstStyle/>
        <a:p>
          <a:endParaRPr lang="en-IN"/>
        </a:p>
      </dgm:t>
    </dgm:pt>
    <dgm:pt modelId="{50159801-ACC8-478B-965F-BF0F4D5DDA0D}" type="sibTrans" cxnId="{BAADF3E7-D58D-4093-A0F8-6B4BA8E4CF66}">
      <dgm:prSet/>
      <dgm:spPr/>
      <dgm:t>
        <a:bodyPr/>
        <a:lstStyle/>
        <a:p>
          <a:endParaRPr lang="en-IN"/>
        </a:p>
      </dgm:t>
    </dgm:pt>
    <dgm:pt modelId="{901B8DCC-6427-409C-95DF-BD2ED40BBF04}" type="pres">
      <dgm:prSet presAssocID="{96BAC141-BC4E-446E-BC64-1ACB7C2E9590}" presName="cycle" presStyleCnt="0">
        <dgm:presLayoutVars>
          <dgm:dir/>
          <dgm:resizeHandles val="exact"/>
        </dgm:presLayoutVars>
      </dgm:prSet>
      <dgm:spPr/>
    </dgm:pt>
    <dgm:pt modelId="{7FC19836-BF91-4744-93D4-418FFE2A64FA}" type="pres">
      <dgm:prSet presAssocID="{743261D0-20C4-4C03-A24F-CD2A8CA1B911}" presName="node" presStyleLbl="node1" presStyleIdx="0" presStyleCnt="3">
        <dgm:presLayoutVars>
          <dgm:bulletEnabled val="1"/>
        </dgm:presLayoutVars>
      </dgm:prSet>
      <dgm:spPr/>
    </dgm:pt>
    <dgm:pt modelId="{D34CF434-65D1-41E2-B0B3-C82FF610E2DB}" type="pres">
      <dgm:prSet presAssocID="{743261D0-20C4-4C03-A24F-CD2A8CA1B911}" presName="spNode" presStyleCnt="0"/>
      <dgm:spPr/>
    </dgm:pt>
    <dgm:pt modelId="{3BC0CA29-42CA-4809-BC26-1BD91BAAA5FA}" type="pres">
      <dgm:prSet presAssocID="{C12E9AF9-382E-42D4-B219-B66D89E50FD5}" presName="sibTrans" presStyleLbl="sibTrans1D1" presStyleIdx="0" presStyleCnt="3"/>
      <dgm:spPr/>
    </dgm:pt>
    <dgm:pt modelId="{23C8CC76-2007-4FA0-8309-44FC6165D328}" type="pres">
      <dgm:prSet presAssocID="{6A498EFE-A8D7-4F2B-BCA6-5ED26E2C35D3}" presName="node" presStyleLbl="node1" presStyleIdx="1" presStyleCnt="3">
        <dgm:presLayoutVars>
          <dgm:bulletEnabled val="1"/>
        </dgm:presLayoutVars>
      </dgm:prSet>
      <dgm:spPr/>
    </dgm:pt>
    <dgm:pt modelId="{360F5991-EBD5-4D12-A03D-69D2CBB1056E}" type="pres">
      <dgm:prSet presAssocID="{6A498EFE-A8D7-4F2B-BCA6-5ED26E2C35D3}" presName="spNode" presStyleCnt="0"/>
      <dgm:spPr/>
    </dgm:pt>
    <dgm:pt modelId="{4FA55C35-AFAE-42BB-8952-031A5FF2FB18}" type="pres">
      <dgm:prSet presAssocID="{BB769FBA-25B3-4723-84AA-8B89148E84B5}" presName="sibTrans" presStyleLbl="sibTrans1D1" presStyleIdx="1" presStyleCnt="3"/>
      <dgm:spPr/>
    </dgm:pt>
    <dgm:pt modelId="{B0C7E287-EB57-486E-8AD4-571C18A3B1BD}" type="pres">
      <dgm:prSet presAssocID="{2F945748-59F8-401F-981A-A39A7A8C5146}" presName="node" presStyleLbl="node1" presStyleIdx="2" presStyleCnt="3">
        <dgm:presLayoutVars>
          <dgm:bulletEnabled val="1"/>
        </dgm:presLayoutVars>
      </dgm:prSet>
      <dgm:spPr/>
    </dgm:pt>
    <dgm:pt modelId="{89896581-0E40-4065-98E2-23602AFF735E}" type="pres">
      <dgm:prSet presAssocID="{2F945748-59F8-401F-981A-A39A7A8C5146}" presName="spNode" presStyleCnt="0"/>
      <dgm:spPr/>
    </dgm:pt>
    <dgm:pt modelId="{12AF2984-9D7E-4455-A64E-256E7EE24B13}" type="pres">
      <dgm:prSet presAssocID="{50159801-ACC8-478B-965F-BF0F4D5DDA0D}" presName="sibTrans" presStyleLbl="sibTrans1D1" presStyleIdx="2" presStyleCnt="3"/>
      <dgm:spPr/>
    </dgm:pt>
  </dgm:ptLst>
  <dgm:cxnLst>
    <dgm:cxn modelId="{BB3FC423-85AF-4A1E-9A8F-C9EF8A02D8DE}" srcId="{96BAC141-BC4E-446E-BC64-1ACB7C2E9590}" destId="{743261D0-20C4-4C03-A24F-CD2A8CA1B911}" srcOrd="0" destOrd="0" parTransId="{ABFDADED-B5C8-4451-8D63-DDEFA30C1AB9}" sibTransId="{C12E9AF9-382E-42D4-B219-B66D89E50FD5}"/>
    <dgm:cxn modelId="{CE2E1E44-B324-414C-94B7-FB36CB47C1E5}" type="presOf" srcId="{2F945748-59F8-401F-981A-A39A7A8C5146}" destId="{B0C7E287-EB57-486E-8AD4-571C18A3B1BD}" srcOrd="0" destOrd="0" presId="urn:microsoft.com/office/officeart/2005/8/layout/cycle6"/>
    <dgm:cxn modelId="{CB8FF944-E671-4CBF-B752-7FCCCEB6FC6D}" srcId="{96BAC141-BC4E-446E-BC64-1ACB7C2E9590}" destId="{6A498EFE-A8D7-4F2B-BCA6-5ED26E2C35D3}" srcOrd="1" destOrd="0" parTransId="{F65752BF-B1E8-4744-A2D8-B589E62F4D72}" sibTransId="{BB769FBA-25B3-4723-84AA-8B89148E84B5}"/>
    <dgm:cxn modelId="{CC35876B-2465-4AF8-B109-BABB0E4A4867}" type="presOf" srcId="{743261D0-20C4-4C03-A24F-CD2A8CA1B911}" destId="{7FC19836-BF91-4744-93D4-418FFE2A64FA}" srcOrd="0" destOrd="0" presId="urn:microsoft.com/office/officeart/2005/8/layout/cycle6"/>
    <dgm:cxn modelId="{08F2BC89-070D-4523-A82B-981EBB5A42C4}" type="presOf" srcId="{6A498EFE-A8D7-4F2B-BCA6-5ED26E2C35D3}" destId="{23C8CC76-2007-4FA0-8309-44FC6165D328}" srcOrd="0" destOrd="0" presId="urn:microsoft.com/office/officeart/2005/8/layout/cycle6"/>
    <dgm:cxn modelId="{E4445BBE-68B0-4CD4-8647-DF21AF72AB05}" type="presOf" srcId="{96BAC141-BC4E-446E-BC64-1ACB7C2E9590}" destId="{901B8DCC-6427-409C-95DF-BD2ED40BBF04}" srcOrd="0" destOrd="0" presId="urn:microsoft.com/office/officeart/2005/8/layout/cycle6"/>
    <dgm:cxn modelId="{0AD8EBD0-0A75-4BF3-AB92-BC2E2CB0B1B8}" type="presOf" srcId="{C12E9AF9-382E-42D4-B219-B66D89E50FD5}" destId="{3BC0CA29-42CA-4809-BC26-1BD91BAAA5FA}" srcOrd="0" destOrd="0" presId="urn:microsoft.com/office/officeart/2005/8/layout/cycle6"/>
    <dgm:cxn modelId="{308816E0-9941-4095-B76C-86135CEA0959}" type="presOf" srcId="{50159801-ACC8-478B-965F-BF0F4D5DDA0D}" destId="{12AF2984-9D7E-4455-A64E-256E7EE24B13}" srcOrd="0" destOrd="0" presId="urn:microsoft.com/office/officeart/2005/8/layout/cycle6"/>
    <dgm:cxn modelId="{BAADF3E7-D58D-4093-A0F8-6B4BA8E4CF66}" srcId="{96BAC141-BC4E-446E-BC64-1ACB7C2E9590}" destId="{2F945748-59F8-401F-981A-A39A7A8C5146}" srcOrd="2" destOrd="0" parTransId="{156A7BAE-B76B-4B03-B372-0A0B70A6694C}" sibTransId="{50159801-ACC8-478B-965F-BF0F4D5DDA0D}"/>
    <dgm:cxn modelId="{AB2828F7-2175-484E-BD66-B90DEF0C663D}" type="presOf" srcId="{BB769FBA-25B3-4723-84AA-8B89148E84B5}" destId="{4FA55C35-AFAE-42BB-8952-031A5FF2FB18}" srcOrd="0" destOrd="0" presId="urn:microsoft.com/office/officeart/2005/8/layout/cycle6"/>
    <dgm:cxn modelId="{2523E59D-9167-4942-B12C-19CAC8D8F49B}" type="presParOf" srcId="{901B8DCC-6427-409C-95DF-BD2ED40BBF04}" destId="{7FC19836-BF91-4744-93D4-418FFE2A64FA}" srcOrd="0" destOrd="0" presId="urn:microsoft.com/office/officeart/2005/8/layout/cycle6"/>
    <dgm:cxn modelId="{E5A1DE65-DD83-4BE8-9544-23B2F87D93AB}" type="presParOf" srcId="{901B8DCC-6427-409C-95DF-BD2ED40BBF04}" destId="{D34CF434-65D1-41E2-B0B3-C82FF610E2DB}" srcOrd="1" destOrd="0" presId="urn:microsoft.com/office/officeart/2005/8/layout/cycle6"/>
    <dgm:cxn modelId="{47BAD18D-E530-411C-B57E-1CABD50AC5DD}" type="presParOf" srcId="{901B8DCC-6427-409C-95DF-BD2ED40BBF04}" destId="{3BC0CA29-42CA-4809-BC26-1BD91BAAA5FA}" srcOrd="2" destOrd="0" presId="urn:microsoft.com/office/officeart/2005/8/layout/cycle6"/>
    <dgm:cxn modelId="{EB8E29D6-AF4B-4483-B1B7-E004A928BCB6}" type="presParOf" srcId="{901B8DCC-6427-409C-95DF-BD2ED40BBF04}" destId="{23C8CC76-2007-4FA0-8309-44FC6165D328}" srcOrd="3" destOrd="0" presId="urn:microsoft.com/office/officeart/2005/8/layout/cycle6"/>
    <dgm:cxn modelId="{80A21551-006F-4132-87C8-B3D03FB77AB7}" type="presParOf" srcId="{901B8DCC-6427-409C-95DF-BD2ED40BBF04}" destId="{360F5991-EBD5-4D12-A03D-69D2CBB1056E}" srcOrd="4" destOrd="0" presId="urn:microsoft.com/office/officeart/2005/8/layout/cycle6"/>
    <dgm:cxn modelId="{0CD2A393-FE87-4AEA-894E-2C12A2F38169}" type="presParOf" srcId="{901B8DCC-6427-409C-95DF-BD2ED40BBF04}" destId="{4FA55C35-AFAE-42BB-8952-031A5FF2FB18}" srcOrd="5" destOrd="0" presId="urn:microsoft.com/office/officeart/2005/8/layout/cycle6"/>
    <dgm:cxn modelId="{8158E6F8-A0A5-41F1-8073-9202DA623A13}" type="presParOf" srcId="{901B8DCC-6427-409C-95DF-BD2ED40BBF04}" destId="{B0C7E287-EB57-486E-8AD4-571C18A3B1BD}" srcOrd="6" destOrd="0" presId="urn:microsoft.com/office/officeart/2005/8/layout/cycle6"/>
    <dgm:cxn modelId="{C05B5B41-78F9-4DD5-BADA-34D81E9BA56A}" type="presParOf" srcId="{901B8DCC-6427-409C-95DF-BD2ED40BBF04}" destId="{89896581-0E40-4065-98E2-23602AFF735E}" srcOrd="7" destOrd="0" presId="urn:microsoft.com/office/officeart/2005/8/layout/cycle6"/>
    <dgm:cxn modelId="{3E5D6D77-0149-4250-AD4C-8B4FDE99131A}" type="presParOf" srcId="{901B8DCC-6427-409C-95DF-BD2ED40BBF04}" destId="{12AF2984-9D7E-4455-A64E-256E7EE24B13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FCFB79A-BA3F-4EF4-8AF1-6B79A1FB113F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D7FF25A8-32DF-4312-8189-9720BBB8CB45}">
      <dgm:prSet/>
      <dgm:spPr/>
      <dgm:t>
        <a:bodyPr/>
        <a:lstStyle/>
        <a:p>
          <a:pPr algn="l"/>
          <a:r>
            <a:rPr lang="en-IN" dirty="0"/>
            <a:t>This website does not have a feature of autocorrect that is if we enter the name of city wrong then it will give output as “incorrect – input” so we have to give input of the city carefully.</a:t>
          </a:r>
        </a:p>
      </dgm:t>
    </dgm:pt>
    <dgm:pt modelId="{C5F5DF2E-A71D-40FC-8D98-E307C609B2D8}" type="parTrans" cxnId="{23ED2A35-41F0-48CD-83BA-FAF0860A3518}">
      <dgm:prSet/>
      <dgm:spPr/>
      <dgm:t>
        <a:bodyPr/>
        <a:lstStyle/>
        <a:p>
          <a:endParaRPr lang="en-IN"/>
        </a:p>
      </dgm:t>
    </dgm:pt>
    <dgm:pt modelId="{2E4D77F0-9348-47C2-BFC1-BFDDAC36FB83}" type="sibTrans" cxnId="{23ED2A35-41F0-48CD-83BA-FAF0860A3518}">
      <dgm:prSet/>
      <dgm:spPr/>
      <dgm:t>
        <a:bodyPr/>
        <a:lstStyle/>
        <a:p>
          <a:endParaRPr lang="en-IN"/>
        </a:p>
      </dgm:t>
    </dgm:pt>
    <dgm:pt modelId="{E2637AC9-803A-48E6-B66F-E10FA8A4D0EE}">
      <dgm:prSet/>
      <dgm:spPr/>
      <dgm:t>
        <a:bodyPr/>
        <a:lstStyle/>
        <a:p>
          <a:pPr algn="l"/>
          <a:r>
            <a:rPr lang="en-IN" dirty="0"/>
            <a:t>This website cannot give the data of very small city accurately.</a:t>
          </a:r>
        </a:p>
      </dgm:t>
    </dgm:pt>
    <dgm:pt modelId="{CD7FC5E5-A73B-487B-A136-94BF1F1625A5}" type="parTrans" cxnId="{5F1F806A-82A6-4877-90FC-559E49C7311D}">
      <dgm:prSet/>
      <dgm:spPr/>
      <dgm:t>
        <a:bodyPr/>
        <a:lstStyle/>
        <a:p>
          <a:endParaRPr lang="en-IN"/>
        </a:p>
      </dgm:t>
    </dgm:pt>
    <dgm:pt modelId="{FD39652C-1DCF-4311-83AB-49C6883A23FD}" type="sibTrans" cxnId="{5F1F806A-82A6-4877-90FC-559E49C7311D}">
      <dgm:prSet/>
      <dgm:spPr/>
      <dgm:t>
        <a:bodyPr/>
        <a:lstStyle/>
        <a:p>
          <a:endParaRPr lang="en-IN"/>
        </a:p>
      </dgm:t>
    </dgm:pt>
    <dgm:pt modelId="{F443DF4E-46ED-466F-ADD3-CEA15A6F3D9F}" type="pres">
      <dgm:prSet presAssocID="{1FCFB79A-BA3F-4EF4-8AF1-6B79A1FB113F}" presName="linearFlow" presStyleCnt="0">
        <dgm:presLayoutVars>
          <dgm:dir/>
          <dgm:resizeHandles val="exact"/>
        </dgm:presLayoutVars>
      </dgm:prSet>
      <dgm:spPr/>
    </dgm:pt>
    <dgm:pt modelId="{A77238D3-82C7-4AAF-9E1D-02C45AADAA2E}" type="pres">
      <dgm:prSet presAssocID="{D7FF25A8-32DF-4312-8189-9720BBB8CB45}" presName="composite" presStyleCnt="0"/>
      <dgm:spPr/>
    </dgm:pt>
    <dgm:pt modelId="{15160953-C281-4E6D-9EFC-16AC501C401A}" type="pres">
      <dgm:prSet presAssocID="{D7FF25A8-32DF-4312-8189-9720BBB8CB45}" presName="imgShp" presStyleLbl="fgImgPlace1" presStyleIdx="0" presStyleCnt="2" custScaleX="67563" custScaleY="57650" custLinFactNeighborX="-30376" custLinFactNeighborY="-313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4ECCCA3-6EFA-4707-9819-78D1B5EFE981}" type="pres">
      <dgm:prSet presAssocID="{D7FF25A8-32DF-4312-8189-9720BBB8CB45}" presName="txShp" presStyleLbl="node1" presStyleIdx="0" presStyleCnt="2">
        <dgm:presLayoutVars>
          <dgm:bulletEnabled val="1"/>
        </dgm:presLayoutVars>
      </dgm:prSet>
      <dgm:spPr/>
    </dgm:pt>
    <dgm:pt modelId="{385FD8C1-44F7-4890-BE08-7B886D4ABB21}" type="pres">
      <dgm:prSet presAssocID="{2E4D77F0-9348-47C2-BFC1-BFDDAC36FB83}" presName="spacing" presStyleCnt="0"/>
      <dgm:spPr/>
    </dgm:pt>
    <dgm:pt modelId="{97CB0DAC-9A83-4571-897C-873D0A5F57A2}" type="pres">
      <dgm:prSet presAssocID="{E2637AC9-803A-48E6-B66F-E10FA8A4D0EE}" presName="composite" presStyleCnt="0"/>
      <dgm:spPr/>
    </dgm:pt>
    <dgm:pt modelId="{53D8BB3F-0257-419A-A178-6B758E8BF22D}" type="pres">
      <dgm:prSet presAssocID="{E2637AC9-803A-48E6-B66F-E10FA8A4D0EE}" presName="imgShp" presStyleLbl="fgImgPlace1" presStyleIdx="1" presStyleCnt="2" custScaleX="62358" custScaleY="64031" custLinFactNeighborX="-25085" custLinFactNeighborY="-403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E399C86-E1B8-42ED-9670-458D06D3B3D7}" type="pres">
      <dgm:prSet presAssocID="{E2637AC9-803A-48E6-B66F-E10FA8A4D0EE}" presName="txShp" presStyleLbl="node1" presStyleIdx="1" presStyleCnt="2" custLinFactNeighborX="226" custLinFactNeighborY="597">
        <dgm:presLayoutVars>
          <dgm:bulletEnabled val="1"/>
        </dgm:presLayoutVars>
      </dgm:prSet>
      <dgm:spPr/>
    </dgm:pt>
  </dgm:ptLst>
  <dgm:cxnLst>
    <dgm:cxn modelId="{23ED2A35-41F0-48CD-83BA-FAF0860A3518}" srcId="{1FCFB79A-BA3F-4EF4-8AF1-6B79A1FB113F}" destId="{D7FF25A8-32DF-4312-8189-9720BBB8CB45}" srcOrd="0" destOrd="0" parTransId="{C5F5DF2E-A71D-40FC-8D98-E307C609B2D8}" sibTransId="{2E4D77F0-9348-47C2-BFC1-BFDDAC36FB83}"/>
    <dgm:cxn modelId="{8289195F-E022-40E9-8A3B-3178DB46D03E}" type="presOf" srcId="{D7FF25A8-32DF-4312-8189-9720BBB8CB45}" destId="{E4ECCCA3-6EFA-4707-9819-78D1B5EFE981}" srcOrd="0" destOrd="0" presId="urn:microsoft.com/office/officeart/2005/8/layout/vList3"/>
    <dgm:cxn modelId="{5F1F806A-82A6-4877-90FC-559E49C7311D}" srcId="{1FCFB79A-BA3F-4EF4-8AF1-6B79A1FB113F}" destId="{E2637AC9-803A-48E6-B66F-E10FA8A4D0EE}" srcOrd="1" destOrd="0" parTransId="{CD7FC5E5-A73B-487B-A136-94BF1F1625A5}" sibTransId="{FD39652C-1DCF-4311-83AB-49C6883A23FD}"/>
    <dgm:cxn modelId="{427322AF-66FE-45DF-ABC7-BF3C8A83BE0D}" type="presOf" srcId="{E2637AC9-803A-48E6-B66F-E10FA8A4D0EE}" destId="{2E399C86-E1B8-42ED-9670-458D06D3B3D7}" srcOrd="0" destOrd="0" presId="urn:microsoft.com/office/officeart/2005/8/layout/vList3"/>
    <dgm:cxn modelId="{F1FEC9CB-1A33-4565-8A8B-49C100100124}" type="presOf" srcId="{1FCFB79A-BA3F-4EF4-8AF1-6B79A1FB113F}" destId="{F443DF4E-46ED-466F-ADD3-CEA15A6F3D9F}" srcOrd="0" destOrd="0" presId="urn:microsoft.com/office/officeart/2005/8/layout/vList3"/>
    <dgm:cxn modelId="{0C59CB8F-E00C-4810-9D07-82E016DB5EE4}" type="presParOf" srcId="{F443DF4E-46ED-466F-ADD3-CEA15A6F3D9F}" destId="{A77238D3-82C7-4AAF-9E1D-02C45AADAA2E}" srcOrd="0" destOrd="0" presId="urn:microsoft.com/office/officeart/2005/8/layout/vList3"/>
    <dgm:cxn modelId="{92390354-A8B1-44E0-80A2-6CBAE1120B44}" type="presParOf" srcId="{A77238D3-82C7-4AAF-9E1D-02C45AADAA2E}" destId="{15160953-C281-4E6D-9EFC-16AC501C401A}" srcOrd="0" destOrd="0" presId="urn:microsoft.com/office/officeart/2005/8/layout/vList3"/>
    <dgm:cxn modelId="{FD5904A4-23BF-48C0-BBEF-18DDAA144D33}" type="presParOf" srcId="{A77238D3-82C7-4AAF-9E1D-02C45AADAA2E}" destId="{E4ECCCA3-6EFA-4707-9819-78D1B5EFE981}" srcOrd="1" destOrd="0" presId="urn:microsoft.com/office/officeart/2005/8/layout/vList3"/>
    <dgm:cxn modelId="{DC87B933-345A-4962-A20F-8BD18777F422}" type="presParOf" srcId="{F443DF4E-46ED-466F-ADD3-CEA15A6F3D9F}" destId="{385FD8C1-44F7-4890-BE08-7B886D4ABB21}" srcOrd="1" destOrd="0" presId="urn:microsoft.com/office/officeart/2005/8/layout/vList3"/>
    <dgm:cxn modelId="{2CC42854-FB41-4E8B-B537-97723A0DFB48}" type="presParOf" srcId="{F443DF4E-46ED-466F-ADD3-CEA15A6F3D9F}" destId="{97CB0DAC-9A83-4571-897C-873D0A5F57A2}" srcOrd="2" destOrd="0" presId="urn:microsoft.com/office/officeart/2005/8/layout/vList3"/>
    <dgm:cxn modelId="{A173E469-8EC8-46FD-8683-5AF5B2E114C6}" type="presParOf" srcId="{97CB0DAC-9A83-4571-897C-873D0A5F57A2}" destId="{53D8BB3F-0257-419A-A178-6B758E8BF22D}" srcOrd="0" destOrd="0" presId="urn:microsoft.com/office/officeart/2005/8/layout/vList3"/>
    <dgm:cxn modelId="{771DEF87-DBC9-4A3F-9F70-81C18E26E36A}" type="presParOf" srcId="{97CB0DAC-9A83-4571-897C-873D0A5F57A2}" destId="{2E399C86-E1B8-42ED-9670-458D06D3B3D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B57392-16AF-422B-A07F-D44A3C4C53AE}" type="doc">
      <dgm:prSet loTypeId="urn:microsoft.com/office/officeart/2005/8/layout/vList3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7E26622C-15AB-438D-B56F-69CE8407B396}">
      <dgm:prSet/>
      <dgm:spPr/>
      <dgm:t>
        <a:bodyPr/>
        <a:lstStyle/>
        <a:p>
          <a:r>
            <a:rPr lang="en-IN" dirty="0"/>
            <a:t>This website can helps us to find various climatic conditions across the world without any big machinery , this can be displayed in any device</a:t>
          </a:r>
        </a:p>
      </dgm:t>
    </dgm:pt>
    <dgm:pt modelId="{D35D0C1B-53FD-4B2D-A2CF-C016F08655D7}" type="parTrans" cxnId="{E1851CBD-ABB4-405A-B6D6-0EEA7CD7A59F}">
      <dgm:prSet/>
      <dgm:spPr/>
      <dgm:t>
        <a:bodyPr/>
        <a:lstStyle/>
        <a:p>
          <a:endParaRPr lang="en-IN"/>
        </a:p>
      </dgm:t>
    </dgm:pt>
    <dgm:pt modelId="{3EA7A632-0A7D-4581-BFDA-EEF01E41E656}" type="sibTrans" cxnId="{E1851CBD-ABB4-405A-B6D6-0EEA7CD7A59F}">
      <dgm:prSet/>
      <dgm:spPr/>
      <dgm:t>
        <a:bodyPr/>
        <a:lstStyle/>
        <a:p>
          <a:endParaRPr lang="en-IN"/>
        </a:p>
      </dgm:t>
    </dgm:pt>
    <dgm:pt modelId="{D24E169D-DC37-4094-AEB1-30EC6457DAF9}">
      <dgm:prSet/>
      <dgm:spPr/>
      <dgm:t>
        <a:bodyPr/>
        <a:lstStyle/>
        <a:p>
          <a:r>
            <a:rPr lang="en-IN" dirty="0"/>
            <a:t>Due to severe climatic changes a lot of natural phenomena changes like changes of rainfall pattern so this is to be measured to reduce the natural disasters.</a:t>
          </a:r>
        </a:p>
      </dgm:t>
    </dgm:pt>
    <dgm:pt modelId="{349B2BAF-B925-4586-A8A2-110831A968C1}" type="parTrans" cxnId="{7C1AC47F-35C0-49C9-BE54-7BDD0F054683}">
      <dgm:prSet/>
      <dgm:spPr/>
      <dgm:t>
        <a:bodyPr/>
        <a:lstStyle/>
        <a:p>
          <a:endParaRPr lang="en-IN"/>
        </a:p>
      </dgm:t>
    </dgm:pt>
    <dgm:pt modelId="{D94C5D09-553A-46A8-BB87-E5B0D6CD102F}" type="sibTrans" cxnId="{7C1AC47F-35C0-49C9-BE54-7BDD0F054683}">
      <dgm:prSet/>
      <dgm:spPr/>
      <dgm:t>
        <a:bodyPr/>
        <a:lstStyle/>
        <a:p>
          <a:endParaRPr lang="en-IN"/>
        </a:p>
      </dgm:t>
    </dgm:pt>
    <dgm:pt modelId="{F7759BE3-18E3-4712-8FBA-2F778F683519}">
      <dgm:prSet/>
      <dgm:spPr/>
      <dgm:t>
        <a:bodyPr/>
        <a:lstStyle/>
        <a:p>
          <a:r>
            <a:rPr lang="en-IN"/>
            <a:t>A person may plan his/her day by seeing the weather pattern </a:t>
          </a:r>
        </a:p>
      </dgm:t>
    </dgm:pt>
    <dgm:pt modelId="{E6F2B56E-74B0-4DC4-9492-FE9A6BCFD43A}" type="parTrans" cxnId="{4237CF9D-6C48-4B29-A465-A739C393B3FD}">
      <dgm:prSet/>
      <dgm:spPr/>
      <dgm:t>
        <a:bodyPr/>
        <a:lstStyle/>
        <a:p>
          <a:endParaRPr lang="en-IN"/>
        </a:p>
      </dgm:t>
    </dgm:pt>
    <dgm:pt modelId="{F527DAB3-A105-46F2-AD40-2BA968DC97D8}" type="sibTrans" cxnId="{4237CF9D-6C48-4B29-A465-A739C393B3FD}">
      <dgm:prSet/>
      <dgm:spPr/>
      <dgm:t>
        <a:bodyPr/>
        <a:lstStyle/>
        <a:p>
          <a:endParaRPr lang="en-IN"/>
        </a:p>
      </dgm:t>
    </dgm:pt>
    <dgm:pt modelId="{E6A7DD39-9A0C-4DC8-BD8B-AEF548067D4A}">
      <dgm:prSet/>
      <dgm:spPr/>
      <dgm:t>
        <a:bodyPr/>
        <a:lstStyle/>
        <a:p>
          <a:r>
            <a:rPr lang="en-IN"/>
            <a:t>We need to update the data of the servers to maintain the accuracy of the system.</a:t>
          </a:r>
        </a:p>
      </dgm:t>
    </dgm:pt>
    <dgm:pt modelId="{73E4AA9D-645F-457B-815B-61F2AAB2E072}" type="parTrans" cxnId="{BC3B7DA1-5EC7-44D3-A587-376FE659FEFD}">
      <dgm:prSet/>
      <dgm:spPr/>
      <dgm:t>
        <a:bodyPr/>
        <a:lstStyle/>
        <a:p>
          <a:endParaRPr lang="en-IN"/>
        </a:p>
      </dgm:t>
    </dgm:pt>
    <dgm:pt modelId="{9D3DEAB1-FF38-446E-A102-30484F3AF6AA}" type="sibTrans" cxnId="{BC3B7DA1-5EC7-44D3-A587-376FE659FEFD}">
      <dgm:prSet/>
      <dgm:spPr/>
      <dgm:t>
        <a:bodyPr/>
        <a:lstStyle/>
        <a:p>
          <a:endParaRPr lang="en-IN"/>
        </a:p>
      </dgm:t>
    </dgm:pt>
    <dgm:pt modelId="{81224F89-5A1D-4237-BF7F-64F55ADA7D05}">
      <dgm:prSet/>
      <dgm:spPr/>
      <dgm:t>
        <a:bodyPr/>
        <a:lstStyle/>
        <a:p>
          <a:r>
            <a:rPr lang="en-IN"/>
            <a:t>For  differently abled persons a text-speech converter , visual icons can also be installed for their convenience.  </a:t>
          </a:r>
        </a:p>
      </dgm:t>
    </dgm:pt>
    <dgm:pt modelId="{4A29EADB-531D-421E-860F-34A5319545C6}" type="parTrans" cxnId="{640F9821-E33E-45F2-BE54-37612F02BFE7}">
      <dgm:prSet/>
      <dgm:spPr/>
      <dgm:t>
        <a:bodyPr/>
        <a:lstStyle/>
        <a:p>
          <a:endParaRPr lang="en-IN"/>
        </a:p>
      </dgm:t>
    </dgm:pt>
    <dgm:pt modelId="{CB3FF618-8400-4279-ACF8-E147F28196F3}" type="sibTrans" cxnId="{640F9821-E33E-45F2-BE54-37612F02BFE7}">
      <dgm:prSet/>
      <dgm:spPr/>
      <dgm:t>
        <a:bodyPr/>
        <a:lstStyle/>
        <a:p>
          <a:endParaRPr lang="en-IN"/>
        </a:p>
      </dgm:t>
    </dgm:pt>
    <dgm:pt modelId="{60FA83DA-496E-4D38-9C94-E188770572FF}" type="pres">
      <dgm:prSet presAssocID="{A8B57392-16AF-422B-A07F-D44A3C4C53AE}" presName="linearFlow" presStyleCnt="0">
        <dgm:presLayoutVars>
          <dgm:dir/>
          <dgm:resizeHandles val="exact"/>
        </dgm:presLayoutVars>
      </dgm:prSet>
      <dgm:spPr/>
    </dgm:pt>
    <dgm:pt modelId="{0821AF21-EC24-4735-82A3-E3A58A1450FB}" type="pres">
      <dgm:prSet presAssocID="{7E26622C-15AB-438D-B56F-69CE8407B396}" presName="composite" presStyleCnt="0"/>
      <dgm:spPr/>
    </dgm:pt>
    <dgm:pt modelId="{7E4BEFA5-1BF0-4B49-A19E-746BCAFC52C2}" type="pres">
      <dgm:prSet presAssocID="{7E26622C-15AB-438D-B56F-69CE8407B396}" presName="imgShp" presStyleLbl="fgImgPlace1" presStyleIdx="0" presStyleCnt="5" custLinFactNeighborX="-41165" custLinFactNeighborY="1912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8C424184-37CB-4DF3-995D-1FE250ED12B7}" type="pres">
      <dgm:prSet presAssocID="{7E26622C-15AB-438D-B56F-69CE8407B396}" presName="txShp" presStyleLbl="node1" presStyleIdx="0" presStyleCnt="5">
        <dgm:presLayoutVars>
          <dgm:bulletEnabled val="1"/>
        </dgm:presLayoutVars>
      </dgm:prSet>
      <dgm:spPr/>
    </dgm:pt>
    <dgm:pt modelId="{ECD82290-7D4F-4DF8-BE1A-EB11D4DDF017}" type="pres">
      <dgm:prSet presAssocID="{3EA7A632-0A7D-4581-BFDA-EEF01E41E656}" presName="spacing" presStyleCnt="0"/>
      <dgm:spPr/>
    </dgm:pt>
    <dgm:pt modelId="{2F51A34E-5FBB-437B-998B-2A5162224F9A}" type="pres">
      <dgm:prSet presAssocID="{D24E169D-DC37-4094-AEB1-30EC6457DAF9}" presName="composite" presStyleCnt="0"/>
      <dgm:spPr/>
    </dgm:pt>
    <dgm:pt modelId="{C7AF788C-F904-4F7C-8343-6AC8042DBCDF}" type="pres">
      <dgm:prSet presAssocID="{D24E169D-DC37-4094-AEB1-30EC6457DAF9}" presName="imgShp" presStyleLbl="fgImgPlace1" presStyleIdx="1" presStyleCnt="5" custLinFactNeighborX="-41165" custLinFactNeighborY="6693"/>
      <dgm:spPr>
        <a:blipFill rotWithShape="1"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59377C19-D9E8-4007-A8C4-95FB6FCB17D7}" type="pres">
      <dgm:prSet presAssocID="{D24E169D-DC37-4094-AEB1-30EC6457DAF9}" presName="txShp" presStyleLbl="node1" presStyleIdx="1" presStyleCnt="5">
        <dgm:presLayoutVars>
          <dgm:bulletEnabled val="1"/>
        </dgm:presLayoutVars>
      </dgm:prSet>
      <dgm:spPr/>
    </dgm:pt>
    <dgm:pt modelId="{3E83C356-E9AB-493A-B2EA-6BE06DF5CF98}" type="pres">
      <dgm:prSet presAssocID="{D94C5D09-553A-46A8-BB87-E5B0D6CD102F}" presName="spacing" presStyleCnt="0"/>
      <dgm:spPr/>
    </dgm:pt>
    <dgm:pt modelId="{2D0AD03E-C659-4440-BBBB-BA58974AF83A}" type="pres">
      <dgm:prSet presAssocID="{F7759BE3-18E3-4712-8FBA-2F778F683519}" presName="composite" presStyleCnt="0"/>
      <dgm:spPr/>
    </dgm:pt>
    <dgm:pt modelId="{9D203779-C541-4C71-8B5F-89A545F5C2CE}" type="pres">
      <dgm:prSet presAssocID="{F7759BE3-18E3-4712-8FBA-2F778F683519}" presName="imgShp" presStyleLbl="fgImgPlace1" presStyleIdx="2" presStyleCnt="5" custLinFactNeighborX="-41165" custLinFactNeighborY="1673"/>
      <dgm:spPr>
        <a:blipFill rotWithShape="1"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9921EC05-2934-4419-9D88-2B9AD4ABFD9E}" type="pres">
      <dgm:prSet presAssocID="{F7759BE3-18E3-4712-8FBA-2F778F683519}" presName="txShp" presStyleLbl="node1" presStyleIdx="2" presStyleCnt="5">
        <dgm:presLayoutVars>
          <dgm:bulletEnabled val="1"/>
        </dgm:presLayoutVars>
      </dgm:prSet>
      <dgm:spPr/>
    </dgm:pt>
    <dgm:pt modelId="{46E551DC-604A-4236-AC69-7941644F7732}" type="pres">
      <dgm:prSet presAssocID="{F527DAB3-A105-46F2-AD40-2BA968DC97D8}" presName="spacing" presStyleCnt="0"/>
      <dgm:spPr/>
    </dgm:pt>
    <dgm:pt modelId="{563BC907-6224-4357-A7FE-7D1A2E50A11C}" type="pres">
      <dgm:prSet presAssocID="{E6A7DD39-9A0C-4DC8-BD8B-AEF548067D4A}" presName="composite" presStyleCnt="0"/>
      <dgm:spPr/>
    </dgm:pt>
    <dgm:pt modelId="{E7790126-CD74-4E62-8A0E-6B5B2C1187A3}" type="pres">
      <dgm:prSet presAssocID="{E6A7DD39-9A0C-4DC8-BD8B-AEF548067D4A}" presName="imgShp" presStyleLbl="fgImgPlace1" presStyleIdx="3" presStyleCnt="5" custLinFactNeighborX="-41165" custLinFactNeighborY="-2868"/>
      <dgm:spPr>
        <a:blipFill rotWithShape="1"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9117DD5B-FC01-4CF7-A401-DB187A45F862}" type="pres">
      <dgm:prSet presAssocID="{E6A7DD39-9A0C-4DC8-BD8B-AEF548067D4A}" presName="txShp" presStyleLbl="node1" presStyleIdx="3" presStyleCnt="5">
        <dgm:presLayoutVars>
          <dgm:bulletEnabled val="1"/>
        </dgm:presLayoutVars>
      </dgm:prSet>
      <dgm:spPr/>
    </dgm:pt>
    <dgm:pt modelId="{A8D9B7E0-F128-492D-B503-D948BEA39A27}" type="pres">
      <dgm:prSet presAssocID="{9D3DEAB1-FF38-446E-A102-30484F3AF6AA}" presName="spacing" presStyleCnt="0"/>
      <dgm:spPr/>
    </dgm:pt>
    <dgm:pt modelId="{1A8323F9-E642-45C3-9A9A-DD7B6BEBDA75}" type="pres">
      <dgm:prSet presAssocID="{81224F89-5A1D-4237-BF7F-64F55ADA7D05}" presName="composite" presStyleCnt="0"/>
      <dgm:spPr/>
    </dgm:pt>
    <dgm:pt modelId="{F3665C47-2447-4AFE-BA93-C4207282524B}" type="pres">
      <dgm:prSet presAssocID="{81224F89-5A1D-4237-BF7F-64F55ADA7D05}" presName="imgShp" presStyleLbl="fgImgPlace1" presStyleIdx="4" presStyleCnt="5" custLinFactNeighborX="-41165" custLinFactNeighborY="-12430"/>
      <dgm:spPr>
        <a:blipFill rotWithShape="1"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254F3648-E177-4F1A-826C-2DF71E593E1D}" type="pres">
      <dgm:prSet presAssocID="{81224F89-5A1D-4237-BF7F-64F55ADA7D05}" presName="txShp" presStyleLbl="node1" presStyleIdx="4" presStyleCnt="5">
        <dgm:presLayoutVars>
          <dgm:bulletEnabled val="1"/>
        </dgm:presLayoutVars>
      </dgm:prSet>
      <dgm:spPr/>
    </dgm:pt>
  </dgm:ptLst>
  <dgm:cxnLst>
    <dgm:cxn modelId="{8E0BD005-5EB7-43CF-8ECA-FA223D6A273C}" type="presOf" srcId="{7E26622C-15AB-438D-B56F-69CE8407B396}" destId="{8C424184-37CB-4DF3-995D-1FE250ED12B7}" srcOrd="0" destOrd="0" presId="urn:microsoft.com/office/officeart/2005/8/layout/vList3"/>
    <dgm:cxn modelId="{640F9821-E33E-45F2-BE54-37612F02BFE7}" srcId="{A8B57392-16AF-422B-A07F-D44A3C4C53AE}" destId="{81224F89-5A1D-4237-BF7F-64F55ADA7D05}" srcOrd="4" destOrd="0" parTransId="{4A29EADB-531D-421E-860F-34A5319545C6}" sibTransId="{CB3FF618-8400-4279-ACF8-E147F28196F3}"/>
    <dgm:cxn modelId="{9E1A3C3C-A0EB-4354-89E9-8644CEDED7EE}" type="presOf" srcId="{E6A7DD39-9A0C-4DC8-BD8B-AEF548067D4A}" destId="{9117DD5B-FC01-4CF7-A401-DB187A45F862}" srcOrd="0" destOrd="0" presId="urn:microsoft.com/office/officeart/2005/8/layout/vList3"/>
    <dgm:cxn modelId="{1B2ACE69-432C-4702-A83C-CA9D91901725}" type="presOf" srcId="{A8B57392-16AF-422B-A07F-D44A3C4C53AE}" destId="{60FA83DA-496E-4D38-9C94-E188770572FF}" srcOrd="0" destOrd="0" presId="urn:microsoft.com/office/officeart/2005/8/layout/vList3"/>
    <dgm:cxn modelId="{5DC05F4E-CE14-4945-8E79-CD05D5EA8549}" type="presOf" srcId="{F7759BE3-18E3-4712-8FBA-2F778F683519}" destId="{9921EC05-2934-4419-9D88-2B9AD4ABFD9E}" srcOrd="0" destOrd="0" presId="urn:microsoft.com/office/officeart/2005/8/layout/vList3"/>
    <dgm:cxn modelId="{D0EB2452-2438-4497-9400-5B0375B2439D}" type="presOf" srcId="{81224F89-5A1D-4237-BF7F-64F55ADA7D05}" destId="{254F3648-E177-4F1A-826C-2DF71E593E1D}" srcOrd="0" destOrd="0" presId="urn:microsoft.com/office/officeart/2005/8/layout/vList3"/>
    <dgm:cxn modelId="{7C1AC47F-35C0-49C9-BE54-7BDD0F054683}" srcId="{A8B57392-16AF-422B-A07F-D44A3C4C53AE}" destId="{D24E169D-DC37-4094-AEB1-30EC6457DAF9}" srcOrd="1" destOrd="0" parTransId="{349B2BAF-B925-4586-A8A2-110831A968C1}" sibTransId="{D94C5D09-553A-46A8-BB87-E5B0D6CD102F}"/>
    <dgm:cxn modelId="{8D87E294-4ADC-4ABE-8B6C-46F477A021FB}" type="presOf" srcId="{D24E169D-DC37-4094-AEB1-30EC6457DAF9}" destId="{59377C19-D9E8-4007-A8C4-95FB6FCB17D7}" srcOrd="0" destOrd="0" presId="urn:microsoft.com/office/officeart/2005/8/layout/vList3"/>
    <dgm:cxn modelId="{4237CF9D-6C48-4B29-A465-A739C393B3FD}" srcId="{A8B57392-16AF-422B-A07F-D44A3C4C53AE}" destId="{F7759BE3-18E3-4712-8FBA-2F778F683519}" srcOrd="2" destOrd="0" parTransId="{E6F2B56E-74B0-4DC4-9492-FE9A6BCFD43A}" sibTransId="{F527DAB3-A105-46F2-AD40-2BA968DC97D8}"/>
    <dgm:cxn modelId="{BC3B7DA1-5EC7-44D3-A587-376FE659FEFD}" srcId="{A8B57392-16AF-422B-A07F-D44A3C4C53AE}" destId="{E6A7DD39-9A0C-4DC8-BD8B-AEF548067D4A}" srcOrd="3" destOrd="0" parTransId="{73E4AA9D-645F-457B-815B-61F2AAB2E072}" sibTransId="{9D3DEAB1-FF38-446E-A102-30484F3AF6AA}"/>
    <dgm:cxn modelId="{E1851CBD-ABB4-405A-B6D6-0EEA7CD7A59F}" srcId="{A8B57392-16AF-422B-A07F-D44A3C4C53AE}" destId="{7E26622C-15AB-438D-B56F-69CE8407B396}" srcOrd="0" destOrd="0" parTransId="{D35D0C1B-53FD-4B2D-A2CF-C016F08655D7}" sibTransId="{3EA7A632-0A7D-4581-BFDA-EEF01E41E656}"/>
    <dgm:cxn modelId="{763A9402-9072-475F-80E6-4FB9B0587654}" type="presParOf" srcId="{60FA83DA-496E-4D38-9C94-E188770572FF}" destId="{0821AF21-EC24-4735-82A3-E3A58A1450FB}" srcOrd="0" destOrd="0" presId="urn:microsoft.com/office/officeart/2005/8/layout/vList3"/>
    <dgm:cxn modelId="{86BFB477-C0CB-4B7D-960B-190CCC8B4D3C}" type="presParOf" srcId="{0821AF21-EC24-4735-82A3-E3A58A1450FB}" destId="{7E4BEFA5-1BF0-4B49-A19E-746BCAFC52C2}" srcOrd="0" destOrd="0" presId="urn:microsoft.com/office/officeart/2005/8/layout/vList3"/>
    <dgm:cxn modelId="{FB522708-B53B-4250-9CF0-6658817AA07E}" type="presParOf" srcId="{0821AF21-EC24-4735-82A3-E3A58A1450FB}" destId="{8C424184-37CB-4DF3-995D-1FE250ED12B7}" srcOrd="1" destOrd="0" presId="urn:microsoft.com/office/officeart/2005/8/layout/vList3"/>
    <dgm:cxn modelId="{706DF09E-FB6F-4F4F-97F7-0FAC96F2389E}" type="presParOf" srcId="{60FA83DA-496E-4D38-9C94-E188770572FF}" destId="{ECD82290-7D4F-4DF8-BE1A-EB11D4DDF017}" srcOrd="1" destOrd="0" presId="urn:microsoft.com/office/officeart/2005/8/layout/vList3"/>
    <dgm:cxn modelId="{71C7C5DF-0763-441E-9568-D949BF734F2E}" type="presParOf" srcId="{60FA83DA-496E-4D38-9C94-E188770572FF}" destId="{2F51A34E-5FBB-437B-998B-2A5162224F9A}" srcOrd="2" destOrd="0" presId="urn:microsoft.com/office/officeart/2005/8/layout/vList3"/>
    <dgm:cxn modelId="{4646FB96-FF7E-4AD9-928C-B2BECEF20742}" type="presParOf" srcId="{2F51A34E-5FBB-437B-998B-2A5162224F9A}" destId="{C7AF788C-F904-4F7C-8343-6AC8042DBCDF}" srcOrd="0" destOrd="0" presId="urn:microsoft.com/office/officeart/2005/8/layout/vList3"/>
    <dgm:cxn modelId="{CE534D89-997C-4566-B270-6585FF310263}" type="presParOf" srcId="{2F51A34E-5FBB-437B-998B-2A5162224F9A}" destId="{59377C19-D9E8-4007-A8C4-95FB6FCB17D7}" srcOrd="1" destOrd="0" presId="urn:microsoft.com/office/officeart/2005/8/layout/vList3"/>
    <dgm:cxn modelId="{0E8BB67C-C4A9-4888-BD1B-B3116C6D5DF2}" type="presParOf" srcId="{60FA83DA-496E-4D38-9C94-E188770572FF}" destId="{3E83C356-E9AB-493A-B2EA-6BE06DF5CF98}" srcOrd="3" destOrd="0" presId="urn:microsoft.com/office/officeart/2005/8/layout/vList3"/>
    <dgm:cxn modelId="{55074223-FD66-41B7-9DE6-9DDA36EF929E}" type="presParOf" srcId="{60FA83DA-496E-4D38-9C94-E188770572FF}" destId="{2D0AD03E-C659-4440-BBBB-BA58974AF83A}" srcOrd="4" destOrd="0" presId="urn:microsoft.com/office/officeart/2005/8/layout/vList3"/>
    <dgm:cxn modelId="{15176A44-C2E2-439B-9758-24E0374CEBEA}" type="presParOf" srcId="{2D0AD03E-C659-4440-BBBB-BA58974AF83A}" destId="{9D203779-C541-4C71-8B5F-89A545F5C2CE}" srcOrd="0" destOrd="0" presId="urn:microsoft.com/office/officeart/2005/8/layout/vList3"/>
    <dgm:cxn modelId="{7299D359-9ED4-46C0-A3BB-014FB32D4C30}" type="presParOf" srcId="{2D0AD03E-C659-4440-BBBB-BA58974AF83A}" destId="{9921EC05-2934-4419-9D88-2B9AD4ABFD9E}" srcOrd="1" destOrd="0" presId="urn:microsoft.com/office/officeart/2005/8/layout/vList3"/>
    <dgm:cxn modelId="{ECF4B0C6-25AA-4B9A-9C0A-B5354DD014DE}" type="presParOf" srcId="{60FA83DA-496E-4D38-9C94-E188770572FF}" destId="{46E551DC-604A-4236-AC69-7941644F7732}" srcOrd="5" destOrd="0" presId="urn:microsoft.com/office/officeart/2005/8/layout/vList3"/>
    <dgm:cxn modelId="{9C0C76C1-ADC9-4BE3-B4A4-8DF2E982762C}" type="presParOf" srcId="{60FA83DA-496E-4D38-9C94-E188770572FF}" destId="{563BC907-6224-4357-A7FE-7D1A2E50A11C}" srcOrd="6" destOrd="0" presId="urn:microsoft.com/office/officeart/2005/8/layout/vList3"/>
    <dgm:cxn modelId="{1DCD9456-2349-4C10-9DF4-7CFF1A9C6EBF}" type="presParOf" srcId="{563BC907-6224-4357-A7FE-7D1A2E50A11C}" destId="{E7790126-CD74-4E62-8A0E-6B5B2C1187A3}" srcOrd="0" destOrd="0" presId="urn:microsoft.com/office/officeart/2005/8/layout/vList3"/>
    <dgm:cxn modelId="{949F8A8C-71BE-4B26-8299-87D604C32CDE}" type="presParOf" srcId="{563BC907-6224-4357-A7FE-7D1A2E50A11C}" destId="{9117DD5B-FC01-4CF7-A401-DB187A45F862}" srcOrd="1" destOrd="0" presId="urn:microsoft.com/office/officeart/2005/8/layout/vList3"/>
    <dgm:cxn modelId="{38F12DDC-A202-4200-BF11-1A30CE8410A7}" type="presParOf" srcId="{60FA83DA-496E-4D38-9C94-E188770572FF}" destId="{A8D9B7E0-F128-492D-B503-D948BEA39A27}" srcOrd="7" destOrd="0" presId="urn:microsoft.com/office/officeart/2005/8/layout/vList3"/>
    <dgm:cxn modelId="{FDD9E9A0-C280-439E-8B67-D9FFE2E41783}" type="presParOf" srcId="{60FA83DA-496E-4D38-9C94-E188770572FF}" destId="{1A8323F9-E642-45C3-9A9A-DD7B6BEBDA75}" srcOrd="8" destOrd="0" presId="urn:microsoft.com/office/officeart/2005/8/layout/vList3"/>
    <dgm:cxn modelId="{398000CF-55EE-4839-AC42-3C31778EA907}" type="presParOf" srcId="{1A8323F9-E642-45C3-9A9A-DD7B6BEBDA75}" destId="{F3665C47-2447-4AFE-BA93-C4207282524B}" srcOrd="0" destOrd="0" presId="urn:microsoft.com/office/officeart/2005/8/layout/vList3"/>
    <dgm:cxn modelId="{03882FA8-9504-40B1-9008-41B9A0BA6A5E}" type="presParOf" srcId="{1A8323F9-E642-45C3-9A9A-DD7B6BEBDA75}" destId="{254F3648-E177-4F1A-826C-2DF71E593E1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56E53D-A898-45E7-9DF9-C9C4968F4E6B}">
      <dsp:nvSpPr>
        <dsp:cNvPr id="0" name=""/>
        <dsp:cNvSpPr/>
      </dsp:nvSpPr>
      <dsp:spPr>
        <a:xfrm rot="10800000">
          <a:off x="1319891" y="3469"/>
          <a:ext cx="4177445" cy="107070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215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HTML 5</a:t>
          </a:r>
          <a:endParaRPr lang="en-IN" sz="2400" kern="1200" dirty="0"/>
        </a:p>
      </dsp:txBody>
      <dsp:txXfrm rot="10800000">
        <a:off x="1587568" y="3469"/>
        <a:ext cx="3909768" cy="1070709"/>
      </dsp:txXfrm>
    </dsp:sp>
    <dsp:sp modelId="{11FE106C-88A9-47DA-AF39-BCC6997583DE}">
      <dsp:nvSpPr>
        <dsp:cNvPr id="0" name=""/>
        <dsp:cNvSpPr/>
      </dsp:nvSpPr>
      <dsp:spPr>
        <a:xfrm>
          <a:off x="579259" y="95764"/>
          <a:ext cx="1070709" cy="9849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5928F08-C153-4AAC-AFA5-C6BC25D72073}">
      <dsp:nvSpPr>
        <dsp:cNvPr id="0" name=""/>
        <dsp:cNvSpPr/>
      </dsp:nvSpPr>
      <dsp:spPr>
        <a:xfrm rot="10800000">
          <a:off x="1276356" y="1393793"/>
          <a:ext cx="4177445" cy="1070709"/>
        </a:xfrm>
        <a:prstGeom prst="homePlate">
          <a:avLst/>
        </a:prstGeom>
        <a:solidFill>
          <a:schemeClr val="accent2">
            <a:hueOff val="843311"/>
            <a:satOff val="-15954"/>
            <a:lumOff val="-111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215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CSS  3</a:t>
          </a:r>
          <a:endParaRPr lang="en-IN" sz="2400" kern="1200" dirty="0"/>
        </a:p>
      </dsp:txBody>
      <dsp:txXfrm rot="10800000">
        <a:off x="1544033" y="1393793"/>
        <a:ext cx="3909768" cy="1070709"/>
      </dsp:txXfrm>
    </dsp:sp>
    <dsp:sp modelId="{5141A8D7-F8CF-4778-BBC8-BAFB9ADBD372}">
      <dsp:nvSpPr>
        <dsp:cNvPr id="0" name=""/>
        <dsp:cNvSpPr/>
      </dsp:nvSpPr>
      <dsp:spPr>
        <a:xfrm>
          <a:off x="614057" y="1428966"/>
          <a:ext cx="896569" cy="92254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62025AE-B73B-467F-8BBC-8E2DAA8EB341}">
      <dsp:nvSpPr>
        <dsp:cNvPr id="0" name=""/>
        <dsp:cNvSpPr/>
      </dsp:nvSpPr>
      <dsp:spPr>
        <a:xfrm rot="10800000">
          <a:off x="1292655" y="2774963"/>
          <a:ext cx="4177445" cy="1070709"/>
        </a:xfrm>
        <a:prstGeom prst="homePlate">
          <a:avLst/>
        </a:prstGeom>
        <a:solidFill>
          <a:schemeClr val="accent2">
            <a:hueOff val="1686623"/>
            <a:satOff val="-31908"/>
            <a:lumOff val="-222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215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JAVASCRIPT</a:t>
          </a:r>
          <a:endParaRPr lang="en-IN" sz="2400" kern="1200" dirty="0"/>
        </a:p>
      </dsp:txBody>
      <dsp:txXfrm rot="10800000">
        <a:off x="1560332" y="2774963"/>
        <a:ext cx="3909768" cy="1070709"/>
      </dsp:txXfrm>
    </dsp:sp>
    <dsp:sp modelId="{CEDD901F-8137-440E-804B-EBDCF008F1A2}">
      <dsp:nvSpPr>
        <dsp:cNvPr id="0" name=""/>
        <dsp:cNvSpPr/>
      </dsp:nvSpPr>
      <dsp:spPr>
        <a:xfrm>
          <a:off x="650175" y="2929831"/>
          <a:ext cx="842123" cy="83639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B1DA1C4-7D30-44DA-90CC-AE36EBEBF3AF}">
      <dsp:nvSpPr>
        <dsp:cNvPr id="0" name=""/>
        <dsp:cNvSpPr/>
      </dsp:nvSpPr>
      <dsp:spPr>
        <a:xfrm rot="10800000">
          <a:off x="1410495" y="4177912"/>
          <a:ext cx="4177445" cy="1070709"/>
        </a:xfrm>
        <a:prstGeom prst="homePlate">
          <a:avLst/>
        </a:prstGeom>
        <a:solidFill>
          <a:schemeClr val="accent2">
            <a:hueOff val="2529934"/>
            <a:satOff val="-47862"/>
            <a:lumOff val="-333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215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API – Application programming interface </a:t>
          </a:r>
          <a:endParaRPr lang="en-IN" sz="2400" kern="1200" dirty="0"/>
        </a:p>
      </dsp:txBody>
      <dsp:txXfrm rot="10800000">
        <a:off x="1678172" y="4177912"/>
        <a:ext cx="3909768" cy="1070709"/>
      </dsp:txXfrm>
    </dsp:sp>
    <dsp:sp modelId="{D6057D6A-32FF-4EDA-A0F6-177A05DD43D1}">
      <dsp:nvSpPr>
        <dsp:cNvPr id="0" name=""/>
        <dsp:cNvSpPr/>
      </dsp:nvSpPr>
      <dsp:spPr>
        <a:xfrm>
          <a:off x="796284" y="4359830"/>
          <a:ext cx="747858" cy="75768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08B8F-066C-4DBB-82A3-4399DFDED7E6}">
      <dsp:nvSpPr>
        <dsp:cNvPr id="0" name=""/>
        <dsp:cNvSpPr/>
      </dsp:nvSpPr>
      <dsp:spPr>
        <a:xfrm>
          <a:off x="0" y="1710392"/>
          <a:ext cx="7220932" cy="228052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EAB49-DC11-4139-A1FC-AFE51CAA15D3}">
      <dsp:nvSpPr>
        <dsp:cNvPr id="0" name=""/>
        <dsp:cNvSpPr/>
      </dsp:nvSpPr>
      <dsp:spPr>
        <a:xfrm>
          <a:off x="1784" y="0"/>
          <a:ext cx="1039243" cy="2280524"/>
        </a:xfrm>
        <a:prstGeom prst="rect">
          <a:avLst/>
        </a:prstGeom>
        <a:solidFill>
          <a:schemeClr val="lt1"/>
        </a:solidFill>
        <a:ln w="15875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 first step the user gives the input  as name of city</a:t>
          </a:r>
          <a:endParaRPr lang="en-IN" sz="1600" kern="1200" dirty="0"/>
        </a:p>
      </dsp:txBody>
      <dsp:txXfrm>
        <a:off x="1784" y="0"/>
        <a:ext cx="1039243" cy="2280524"/>
      </dsp:txXfrm>
    </dsp:sp>
    <dsp:sp modelId="{01392047-1307-4CA9-AEDA-AA68E84EC777}">
      <dsp:nvSpPr>
        <dsp:cNvPr id="0" name=""/>
        <dsp:cNvSpPr/>
      </dsp:nvSpPr>
      <dsp:spPr>
        <a:xfrm>
          <a:off x="236340" y="2565589"/>
          <a:ext cx="570131" cy="5701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566C9F-DC3D-42FC-B62D-A2A65760A513}">
      <dsp:nvSpPr>
        <dsp:cNvPr id="0" name=""/>
        <dsp:cNvSpPr/>
      </dsp:nvSpPr>
      <dsp:spPr>
        <a:xfrm>
          <a:off x="1092990" y="3420785"/>
          <a:ext cx="1039243" cy="2280524"/>
        </a:xfrm>
        <a:prstGeom prst="rect">
          <a:avLst/>
        </a:prstGeom>
        <a:solidFill>
          <a:schemeClr val="lt1"/>
        </a:solidFill>
        <a:ln w="15875" cap="flat" cmpd="sng" algn="ctr">
          <a:solidFill>
            <a:schemeClr val="dk1">
              <a:shade val="90000"/>
            </a:schemeClr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Now the inputted value will be transmitted to the server with the help of JavaScript </a:t>
          </a:r>
          <a:r>
            <a:rPr lang="en-US" sz="1200" kern="1200" dirty="0"/>
            <a:t>.</a:t>
          </a:r>
          <a:endParaRPr lang="en-IN" sz="1200" kern="1200" dirty="0"/>
        </a:p>
      </dsp:txBody>
      <dsp:txXfrm>
        <a:off x="1092990" y="3420785"/>
        <a:ext cx="1039243" cy="2280524"/>
      </dsp:txXfrm>
    </dsp:sp>
    <dsp:sp modelId="{BFB7D2EE-F55F-492F-8518-2498479146DB}">
      <dsp:nvSpPr>
        <dsp:cNvPr id="0" name=""/>
        <dsp:cNvSpPr/>
      </dsp:nvSpPr>
      <dsp:spPr>
        <a:xfrm>
          <a:off x="1327546" y="2565589"/>
          <a:ext cx="570131" cy="5701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848C29-7215-43BC-994F-5ACF13232604}">
      <dsp:nvSpPr>
        <dsp:cNvPr id="0" name=""/>
        <dsp:cNvSpPr/>
      </dsp:nvSpPr>
      <dsp:spPr>
        <a:xfrm>
          <a:off x="2184195" y="0"/>
          <a:ext cx="1039243" cy="2280524"/>
        </a:xfrm>
        <a:prstGeom prst="rect">
          <a:avLst/>
        </a:prstGeom>
        <a:solidFill>
          <a:schemeClr val="lt1"/>
        </a:solidFill>
        <a:ln w="15875" cap="flat" cmpd="sng" algn="ctr">
          <a:solidFill>
            <a:schemeClr val="dk1">
              <a:shade val="90000"/>
            </a:schemeClr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Now the transfer will be handled to the API server here we use open-weather API .</a:t>
          </a:r>
          <a:endParaRPr lang="en-IN" sz="1400" kern="1200" dirty="0"/>
        </a:p>
      </dsp:txBody>
      <dsp:txXfrm>
        <a:off x="2184195" y="0"/>
        <a:ext cx="1039243" cy="2280524"/>
      </dsp:txXfrm>
    </dsp:sp>
    <dsp:sp modelId="{A09B5756-A95C-4029-834F-893A4AA3C36E}">
      <dsp:nvSpPr>
        <dsp:cNvPr id="0" name=""/>
        <dsp:cNvSpPr/>
      </dsp:nvSpPr>
      <dsp:spPr>
        <a:xfrm>
          <a:off x="2418751" y="2565589"/>
          <a:ext cx="570131" cy="5701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60F5C5-9195-4774-9C8B-B8E07E270110}">
      <dsp:nvSpPr>
        <dsp:cNvPr id="0" name=""/>
        <dsp:cNvSpPr/>
      </dsp:nvSpPr>
      <dsp:spPr>
        <a:xfrm>
          <a:off x="3275400" y="3420785"/>
          <a:ext cx="1039243" cy="2280524"/>
        </a:xfrm>
        <a:prstGeom prst="rect">
          <a:avLst/>
        </a:prstGeom>
        <a:solidFill>
          <a:schemeClr val="lt1"/>
        </a:solidFill>
        <a:ln w="15875" cap="flat" cmpd="sng" algn="ctr">
          <a:solidFill>
            <a:schemeClr val="dk1">
              <a:shade val="90000"/>
            </a:schemeClr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Now the API process the value and then it returns the result to the requested IP address.</a:t>
          </a:r>
          <a:endParaRPr lang="en-IN" sz="1400" kern="1200" dirty="0"/>
        </a:p>
      </dsp:txBody>
      <dsp:txXfrm>
        <a:off x="3275400" y="3420785"/>
        <a:ext cx="1039243" cy="2280524"/>
      </dsp:txXfrm>
    </dsp:sp>
    <dsp:sp modelId="{4115251B-BBBB-49FE-885E-300B4E9B8E68}">
      <dsp:nvSpPr>
        <dsp:cNvPr id="0" name=""/>
        <dsp:cNvSpPr/>
      </dsp:nvSpPr>
      <dsp:spPr>
        <a:xfrm>
          <a:off x="3509956" y="2565589"/>
          <a:ext cx="570131" cy="5701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1AA386-8843-4A04-BA30-BB9FB811D702}">
      <dsp:nvSpPr>
        <dsp:cNvPr id="0" name=""/>
        <dsp:cNvSpPr/>
      </dsp:nvSpPr>
      <dsp:spPr>
        <a:xfrm>
          <a:off x="4366605" y="0"/>
          <a:ext cx="1039243" cy="2280524"/>
        </a:xfrm>
        <a:prstGeom prst="rect">
          <a:avLst/>
        </a:prstGeom>
        <a:solidFill>
          <a:schemeClr val="lt1"/>
        </a:solidFill>
        <a:ln w="15875" cap="flat" cmpd="sng" algn="ctr">
          <a:solidFill>
            <a:schemeClr val="dk1">
              <a:shade val="90000"/>
            </a:schemeClr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Now the JavaScript will handle the result to the browser </a:t>
          </a:r>
          <a:endParaRPr lang="en-IN" sz="1400" kern="1200" dirty="0"/>
        </a:p>
      </dsp:txBody>
      <dsp:txXfrm>
        <a:off x="4366605" y="0"/>
        <a:ext cx="1039243" cy="2280524"/>
      </dsp:txXfrm>
    </dsp:sp>
    <dsp:sp modelId="{05098ACD-B271-4BEA-805B-FF650B23832C}">
      <dsp:nvSpPr>
        <dsp:cNvPr id="0" name=""/>
        <dsp:cNvSpPr/>
      </dsp:nvSpPr>
      <dsp:spPr>
        <a:xfrm>
          <a:off x="4601161" y="2565589"/>
          <a:ext cx="570131" cy="5701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ABA9FD-3976-422F-8E9B-D106441EB94D}">
      <dsp:nvSpPr>
        <dsp:cNvPr id="0" name=""/>
        <dsp:cNvSpPr/>
      </dsp:nvSpPr>
      <dsp:spPr>
        <a:xfrm>
          <a:off x="5457810" y="3420785"/>
          <a:ext cx="1039243" cy="2280524"/>
        </a:xfrm>
        <a:prstGeom prst="rect">
          <a:avLst/>
        </a:prstGeom>
        <a:solidFill>
          <a:schemeClr val="lt1"/>
        </a:solidFill>
        <a:ln w="15875" cap="flat" cmpd="sng" algn="ctr">
          <a:solidFill>
            <a:schemeClr val="dk1">
              <a:shade val="90000"/>
            </a:schemeClr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And then the result will be displayed to the user .  </a:t>
          </a:r>
          <a:endParaRPr lang="en-IN" sz="1400" kern="1200" dirty="0"/>
        </a:p>
      </dsp:txBody>
      <dsp:txXfrm>
        <a:off x="5457810" y="3420785"/>
        <a:ext cx="1039243" cy="2280524"/>
      </dsp:txXfrm>
    </dsp:sp>
    <dsp:sp modelId="{D2A1D5BE-D13E-4987-AC6D-ACB09E806756}">
      <dsp:nvSpPr>
        <dsp:cNvPr id="0" name=""/>
        <dsp:cNvSpPr/>
      </dsp:nvSpPr>
      <dsp:spPr>
        <a:xfrm>
          <a:off x="5692366" y="2565589"/>
          <a:ext cx="570131" cy="5701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4FFB4-4658-47B4-A176-1727B77AEF24}">
      <dsp:nvSpPr>
        <dsp:cNvPr id="0" name=""/>
        <dsp:cNvSpPr/>
      </dsp:nvSpPr>
      <dsp:spPr>
        <a:xfrm>
          <a:off x="2236076" y="437416"/>
          <a:ext cx="1809719" cy="117631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Weather Forecasting</a:t>
          </a:r>
          <a:r>
            <a:rPr lang="en-US" sz="700" kern="1200" dirty="0"/>
            <a:t>.</a:t>
          </a:r>
          <a:endParaRPr lang="en-IN" sz="700" kern="1200" dirty="0"/>
        </a:p>
      </dsp:txBody>
      <dsp:txXfrm>
        <a:off x="2293499" y="494839"/>
        <a:ext cx="1694873" cy="1061471"/>
      </dsp:txXfrm>
    </dsp:sp>
    <dsp:sp modelId="{61168172-FA76-4521-A838-2D2535C79A26}">
      <dsp:nvSpPr>
        <dsp:cNvPr id="0" name=""/>
        <dsp:cNvSpPr/>
      </dsp:nvSpPr>
      <dsp:spPr>
        <a:xfrm>
          <a:off x="790343" y="1025575"/>
          <a:ext cx="4701186" cy="4701186"/>
        </a:xfrm>
        <a:custGeom>
          <a:avLst/>
          <a:gdLst/>
          <a:ahLst/>
          <a:cxnLst/>
          <a:rect l="0" t="0" r="0" b="0"/>
          <a:pathLst>
            <a:path>
              <a:moveTo>
                <a:pt x="1433296" y="186371"/>
              </a:moveTo>
              <a:arcTo wR="2350593" hR="2350593" stAng="14821831" swAng="-1961928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52F23E-4940-4AD3-8532-57B91CAE6296}">
      <dsp:nvSpPr>
        <dsp:cNvPr id="0" name=""/>
        <dsp:cNvSpPr/>
      </dsp:nvSpPr>
      <dsp:spPr>
        <a:xfrm>
          <a:off x="529" y="2061636"/>
          <a:ext cx="1809719" cy="1176317"/>
        </a:xfrm>
        <a:prstGeom prst="roundRect">
          <a:avLst/>
        </a:prstGeom>
        <a:solidFill>
          <a:schemeClr val="accent5">
            <a:hueOff val="1250720"/>
            <a:satOff val="925"/>
            <a:lumOff val="259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Check the weather to plan your day.</a:t>
          </a:r>
          <a:endParaRPr lang="en-IN" sz="1400" kern="1200" dirty="0"/>
        </a:p>
      </dsp:txBody>
      <dsp:txXfrm>
        <a:off x="57952" y="2119059"/>
        <a:ext cx="1694873" cy="1061471"/>
      </dsp:txXfrm>
    </dsp:sp>
    <dsp:sp modelId="{C8E527F2-1512-472A-A5F7-4F70E3B548F6}">
      <dsp:nvSpPr>
        <dsp:cNvPr id="0" name=""/>
        <dsp:cNvSpPr/>
      </dsp:nvSpPr>
      <dsp:spPr>
        <a:xfrm>
          <a:off x="790343" y="1025575"/>
          <a:ext cx="4701186" cy="4701186"/>
        </a:xfrm>
        <a:custGeom>
          <a:avLst/>
          <a:gdLst/>
          <a:ahLst/>
          <a:cxnLst/>
          <a:rect l="0" t="0" r="0" b="0"/>
          <a:pathLst>
            <a:path>
              <a:moveTo>
                <a:pt x="3230" y="2227406"/>
              </a:moveTo>
              <a:arcTo wR="2350593" hR="2350593" stAng="10980244" swAng="-2196602"/>
            </a:path>
          </a:pathLst>
        </a:custGeom>
        <a:noFill/>
        <a:ln w="9525" cap="flat" cmpd="sng" algn="ctr">
          <a:solidFill>
            <a:schemeClr val="accent5">
              <a:hueOff val="1250720"/>
              <a:satOff val="925"/>
              <a:lumOff val="2598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3324E3-D50F-45A2-9D6B-8C334C366AD2}">
      <dsp:nvSpPr>
        <dsp:cNvPr id="0" name=""/>
        <dsp:cNvSpPr/>
      </dsp:nvSpPr>
      <dsp:spPr>
        <a:xfrm>
          <a:off x="854432" y="4689679"/>
          <a:ext cx="1809719" cy="1176317"/>
        </a:xfrm>
        <a:prstGeom prst="roundRect">
          <a:avLst/>
        </a:prstGeom>
        <a:solidFill>
          <a:schemeClr val="accent5">
            <a:hueOff val="2501440"/>
            <a:satOff val="1850"/>
            <a:lumOff val="519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Precautionary measures can be taken before any disaster happen.</a:t>
          </a:r>
          <a:endParaRPr lang="en-IN" sz="1400" kern="1200"/>
        </a:p>
      </dsp:txBody>
      <dsp:txXfrm>
        <a:off x="911855" y="4747102"/>
        <a:ext cx="1694873" cy="1061471"/>
      </dsp:txXfrm>
    </dsp:sp>
    <dsp:sp modelId="{F739F868-244C-402E-8F26-71D51563637D}">
      <dsp:nvSpPr>
        <dsp:cNvPr id="0" name=""/>
        <dsp:cNvSpPr/>
      </dsp:nvSpPr>
      <dsp:spPr>
        <a:xfrm>
          <a:off x="790343" y="1025575"/>
          <a:ext cx="4701186" cy="4701186"/>
        </a:xfrm>
        <a:custGeom>
          <a:avLst/>
          <a:gdLst/>
          <a:ahLst/>
          <a:cxnLst/>
          <a:rect l="0" t="0" r="0" b="0"/>
          <a:pathLst>
            <a:path>
              <a:moveTo>
                <a:pt x="1883150" y="4654239"/>
              </a:moveTo>
              <a:arcTo wR="2350593" hR="2350593" stAng="6088224" swAng="-1376448"/>
            </a:path>
          </a:pathLst>
        </a:custGeom>
        <a:noFill/>
        <a:ln w="9525" cap="flat" cmpd="sng" algn="ctr">
          <a:solidFill>
            <a:schemeClr val="accent5">
              <a:hueOff val="2501440"/>
              <a:satOff val="1850"/>
              <a:lumOff val="5195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1214E3-5C27-459E-893E-887669900E25}">
      <dsp:nvSpPr>
        <dsp:cNvPr id="0" name=""/>
        <dsp:cNvSpPr/>
      </dsp:nvSpPr>
      <dsp:spPr>
        <a:xfrm>
          <a:off x="3617720" y="4689679"/>
          <a:ext cx="1809719" cy="1176317"/>
        </a:xfrm>
        <a:prstGeom prst="roundRect">
          <a:avLst/>
        </a:prstGeom>
        <a:solidFill>
          <a:schemeClr val="accent5">
            <a:hueOff val="3752159"/>
            <a:satOff val="2775"/>
            <a:lumOff val="779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To Predict the climate of a location and to study climate changes.</a:t>
          </a:r>
          <a:endParaRPr lang="en-IN" sz="1400" kern="1200"/>
        </a:p>
      </dsp:txBody>
      <dsp:txXfrm>
        <a:off x="3675143" y="4747102"/>
        <a:ext cx="1694873" cy="1061471"/>
      </dsp:txXfrm>
    </dsp:sp>
    <dsp:sp modelId="{D970D751-CE01-4C27-BCB7-4E718AEC4DF5}">
      <dsp:nvSpPr>
        <dsp:cNvPr id="0" name=""/>
        <dsp:cNvSpPr/>
      </dsp:nvSpPr>
      <dsp:spPr>
        <a:xfrm>
          <a:off x="790343" y="1025575"/>
          <a:ext cx="4701186" cy="4701186"/>
        </a:xfrm>
        <a:custGeom>
          <a:avLst/>
          <a:gdLst/>
          <a:ahLst/>
          <a:cxnLst/>
          <a:rect l="0" t="0" r="0" b="0"/>
          <a:pathLst>
            <a:path>
              <a:moveTo>
                <a:pt x="4308316" y="3651595"/>
              </a:moveTo>
              <a:arcTo wR="2350593" hR="2350593" stAng="2016359" swAng="-2196602"/>
            </a:path>
          </a:pathLst>
        </a:custGeom>
        <a:noFill/>
        <a:ln w="9525" cap="flat" cmpd="sng" algn="ctr">
          <a:solidFill>
            <a:schemeClr val="accent5">
              <a:hueOff val="3752159"/>
              <a:satOff val="2775"/>
              <a:lumOff val="7793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16F812-063D-4559-A04A-7DD9A6C7F1A2}">
      <dsp:nvSpPr>
        <dsp:cNvPr id="0" name=""/>
        <dsp:cNvSpPr/>
      </dsp:nvSpPr>
      <dsp:spPr>
        <a:xfrm>
          <a:off x="4471623" y="2061636"/>
          <a:ext cx="1809719" cy="1176317"/>
        </a:xfrm>
        <a:prstGeom prst="roundRect">
          <a:avLst/>
        </a:prstGeom>
        <a:solidFill>
          <a:schemeClr val="accent5">
            <a:hueOff val="5002879"/>
            <a:satOff val="3700"/>
            <a:lumOff val="1039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Future climate prediction (example – prediction of rainfall ).</a:t>
          </a:r>
          <a:endParaRPr lang="en-IN" sz="1400" kern="1200" dirty="0"/>
        </a:p>
      </dsp:txBody>
      <dsp:txXfrm>
        <a:off x="4529046" y="2119059"/>
        <a:ext cx="1694873" cy="1061471"/>
      </dsp:txXfrm>
    </dsp:sp>
    <dsp:sp modelId="{167D9789-3A33-40E2-A88D-4611D4E24488}">
      <dsp:nvSpPr>
        <dsp:cNvPr id="0" name=""/>
        <dsp:cNvSpPr/>
      </dsp:nvSpPr>
      <dsp:spPr>
        <a:xfrm>
          <a:off x="790343" y="1025575"/>
          <a:ext cx="4701186" cy="4701186"/>
        </a:xfrm>
        <a:custGeom>
          <a:avLst/>
          <a:gdLst/>
          <a:ahLst/>
          <a:cxnLst/>
          <a:rect l="0" t="0" r="0" b="0"/>
          <a:pathLst>
            <a:path>
              <a:moveTo>
                <a:pt x="4291680" y="1024897"/>
              </a:moveTo>
              <a:arcTo wR="2350593" hR="2350593" stAng="19540096" swAng="-1961928"/>
            </a:path>
          </a:pathLst>
        </a:custGeom>
        <a:noFill/>
        <a:ln w="9525" cap="flat" cmpd="sng" algn="ctr">
          <a:solidFill>
            <a:schemeClr val="accent5">
              <a:hueOff val="5002879"/>
              <a:satOff val="3700"/>
              <a:lumOff val="10391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19836-BF91-4744-93D4-418FFE2A64FA}">
      <dsp:nvSpPr>
        <dsp:cNvPr id="0" name=""/>
        <dsp:cNvSpPr/>
      </dsp:nvSpPr>
      <dsp:spPr>
        <a:xfrm>
          <a:off x="1722123" y="109605"/>
          <a:ext cx="2290564" cy="1488866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This website can be used as fulltime working website for finding condition of the weather.</a:t>
          </a:r>
          <a:endParaRPr lang="en-IN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794803" y="182285"/>
        <a:ext cx="2145204" cy="1343506"/>
      </dsp:txXfrm>
    </dsp:sp>
    <dsp:sp modelId="{3BC0CA29-42CA-4809-BC26-1BD91BAAA5FA}">
      <dsp:nvSpPr>
        <dsp:cNvPr id="0" name=""/>
        <dsp:cNvSpPr/>
      </dsp:nvSpPr>
      <dsp:spPr>
        <a:xfrm>
          <a:off x="880250" y="854038"/>
          <a:ext cx="3974310" cy="3974310"/>
        </a:xfrm>
        <a:custGeom>
          <a:avLst/>
          <a:gdLst/>
          <a:ahLst/>
          <a:cxnLst/>
          <a:rect l="0" t="0" r="0" b="0"/>
          <a:pathLst>
            <a:path>
              <a:moveTo>
                <a:pt x="3149105" y="375120"/>
              </a:moveTo>
              <a:arcTo wR="1987155" hR="1987155" stAng="18347038" swAng="3649699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8CC76-2007-4FA0-8309-44FC6165D328}">
      <dsp:nvSpPr>
        <dsp:cNvPr id="0" name=""/>
        <dsp:cNvSpPr/>
      </dsp:nvSpPr>
      <dsp:spPr>
        <a:xfrm>
          <a:off x="3443050" y="3090338"/>
          <a:ext cx="2290564" cy="1488866"/>
        </a:xfrm>
        <a:prstGeom prst="roundRect">
          <a:avLst/>
        </a:prstGeom>
        <a:gradFill rotWithShape="0">
          <a:gsLst>
            <a:gs pos="0">
              <a:schemeClr val="accent5">
                <a:hueOff val="2501440"/>
                <a:satOff val="1850"/>
                <a:lumOff val="5195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2501440"/>
                <a:satOff val="1850"/>
                <a:lumOff val="5195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5">
                <a:hueOff val="2501440"/>
                <a:satOff val="1850"/>
                <a:lumOff val="5195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website is fully responsive and hence can be used in any device.</a:t>
          </a:r>
          <a:endParaRPr lang="en-IN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15730" y="3163018"/>
        <a:ext cx="2145204" cy="1343506"/>
      </dsp:txXfrm>
    </dsp:sp>
    <dsp:sp modelId="{4FA55C35-AFAE-42BB-8952-031A5FF2FB18}">
      <dsp:nvSpPr>
        <dsp:cNvPr id="0" name=""/>
        <dsp:cNvSpPr/>
      </dsp:nvSpPr>
      <dsp:spPr>
        <a:xfrm>
          <a:off x="880250" y="854038"/>
          <a:ext cx="3974310" cy="3974310"/>
        </a:xfrm>
        <a:custGeom>
          <a:avLst/>
          <a:gdLst/>
          <a:ahLst/>
          <a:cxnLst/>
          <a:rect l="0" t="0" r="0" b="0"/>
          <a:pathLst>
            <a:path>
              <a:moveTo>
                <a:pt x="2933639" y="3734425"/>
              </a:moveTo>
              <a:arcTo wR="1987155" hR="1987155" stAng="3693354" swAng="3413293"/>
            </a:path>
          </a:pathLst>
        </a:custGeom>
        <a:noFill/>
        <a:ln w="9525" cap="flat" cmpd="sng" algn="ctr">
          <a:solidFill>
            <a:schemeClr val="accent5">
              <a:hueOff val="2501440"/>
              <a:satOff val="1850"/>
              <a:lumOff val="5195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C7E287-EB57-486E-8AD4-571C18A3B1BD}">
      <dsp:nvSpPr>
        <dsp:cNvPr id="0" name=""/>
        <dsp:cNvSpPr/>
      </dsp:nvSpPr>
      <dsp:spPr>
        <a:xfrm>
          <a:off x="1196" y="3090338"/>
          <a:ext cx="2290564" cy="1488866"/>
        </a:xfrm>
        <a:prstGeom prst="roundRect">
          <a:avLst/>
        </a:prstGeom>
        <a:gradFill rotWithShape="0">
          <a:gsLst>
            <a:gs pos="0">
              <a:schemeClr val="accent5">
                <a:hueOff val="5002879"/>
                <a:satOff val="3700"/>
                <a:lumOff val="10391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5002879"/>
                <a:satOff val="3700"/>
                <a:lumOff val="10391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5">
                <a:hueOff val="5002879"/>
                <a:satOff val="3700"/>
                <a:lumOff val="10391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This website can also be adjusted according to user’s needs</a:t>
          </a:r>
          <a:endParaRPr lang="en-IN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3876" y="3163018"/>
        <a:ext cx="2145204" cy="1343506"/>
      </dsp:txXfrm>
    </dsp:sp>
    <dsp:sp modelId="{12AF2984-9D7E-4455-A64E-256E7EE24B13}">
      <dsp:nvSpPr>
        <dsp:cNvPr id="0" name=""/>
        <dsp:cNvSpPr/>
      </dsp:nvSpPr>
      <dsp:spPr>
        <a:xfrm>
          <a:off x="880250" y="854038"/>
          <a:ext cx="3974310" cy="3974310"/>
        </a:xfrm>
        <a:custGeom>
          <a:avLst/>
          <a:gdLst/>
          <a:ahLst/>
          <a:cxnLst/>
          <a:rect l="0" t="0" r="0" b="0"/>
          <a:pathLst>
            <a:path>
              <a:moveTo>
                <a:pt x="13218" y="2215976"/>
              </a:moveTo>
              <a:arcTo wR="1987155" hR="1987155" stAng="10403263" swAng="3649699"/>
            </a:path>
          </a:pathLst>
        </a:custGeom>
        <a:noFill/>
        <a:ln w="9525" cap="flat" cmpd="sng" algn="ctr">
          <a:solidFill>
            <a:schemeClr val="accent5">
              <a:hueOff val="5002879"/>
              <a:satOff val="3700"/>
              <a:lumOff val="10391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ECCCA3-6EFA-4707-9819-78D1B5EFE981}">
      <dsp:nvSpPr>
        <dsp:cNvPr id="0" name=""/>
        <dsp:cNvSpPr/>
      </dsp:nvSpPr>
      <dsp:spPr>
        <a:xfrm rot="10800000">
          <a:off x="1407667" y="205789"/>
          <a:ext cx="4177445" cy="2104427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7994" tIns="64770" rIns="120904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This website does not have a feature of autocorrect that is if we enter the name of city wrong then it will give output as “incorrect – input” so we have to give input of the city carefully.</a:t>
          </a:r>
        </a:p>
      </dsp:txBody>
      <dsp:txXfrm rot="10800000">
        <a:off x="1933774" y="205789"/>
        <a:ext cx="3651338" cy="2104427"/>
      </dsp:txXfrm>
    </dsp:sp>
    <dsp:sp modelId="{15160953-C281-4E6D-9EFC-16AC501C401A}">
      <dsp:nvSpPr>
        <dsp:cNvPr id="0" name=""/>
        <dsp:cNvSpPr/>
      </dsp:nvSpPr>
      <dsp:spPr>
        <a:xfrm>
          <a:off x="57519" y="585407"/>
          <a:ext cx="1421814" cy="121320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399C86-E1B8-42ED-9670-458D06D3B3D7}">
      <dsp:nvSpPr>
        <dsp:cNvPr id="0" name=""/>
        <dsp:cNvSpPr/>
      </dsp:nvSpPr>
      <dsp:spPr>
        <a:xfrm rot="10800000">
          <a:off x="1389724" y="2950968"/>
          <a:ext cx="4177445" cy="2104427"/>
        </a:xfrm>
        <a:prstGeom prst="homePlate">
          <a:avLst/>
        </a:prstGeom>
        <a:solidFill>
          <a:schemeClr val="accent5">
            <a:hueOff val="5002879"/>
            <a:satOff val="3700"/>
            <a:lumOff val="1039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7994" tIns="64770" rIns="120904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This website cannot give the data of very small city accurately.</a:t>
          </a:r>
        </a:p>
      </dsp:txBody>
      <dsp:txXfrm rot="10800000">
        <a:off x="1915831" y="2950968"/>
        <a:ext cx="3651338" cy="2104427"/>
      </dsp:txXfrm>
    </dsp:sp>
    <dsp:sp modelId="{53D8BB3F-0257-419A-A178-6B758E8BF22D}">
      <dsp:nvSpPr>
        <dsp:cNvPr id="0" name=""/>
        <dsp:cNvSpPr/>
      </dsp:nvSpPr>
      <dsp:spPr>
        <a:xfrm>
          <a:off x="196248" y="3232024"/>
          <a:ext cx="1312278" cy="1347485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24184-37CB-4DF3-995D-1FE250ED12B7}">
      <dsp:nvSpPr>
        <dsp:cNvPr id="0" name=""/>
        <dsp:cNvSpPr/>
      </dsp:nvSpPr>
      <dsp:spPr>
        <a:xfrm rot="10800000">
          <a:off x="1383405" y="855"/>
          <a:ext cx="4513758" cy="985926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766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This website can helps us to find various climatic conditions across the world without any big machinery , this can be displayed in any device</a:t>
          </a:r>
        </a:p>
      </dsp:txBody>
      <dsp:txXfrm rot="10800000">
        <a:off x="1629886" y="855"/>
        <a:ext cx="4267277" cy="985926"/>
      </dsp:txXfrm>
    </dsp:sp>
    <dsp:sp modelId="{7E4BEFA5-1BF0-4B49-A19E-746BCAFC52C2}">
      <dsp:nvSpPr>
        <dsp:cNvPr id="0" name=""/>
        <dsp:cNvSpPr/>
      </dsp:nvSpPr>
      <dsp:spPr>
        <a:xfrm>
          <a:off x="484585" y="19706"/>
          <a:ext cx="985926" cy="98592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377C19-D9E8-4007-A8C4-95FB6FCB17D7}">
      <dsp:nvSpPr>
        <dsp:cNvPr id="0" name=""/>
        <dsp:cNvSpPr/>
      </dsp:nvSpPr>
      <dsp:spPr>
        <a:xfrm rot="10800000">
          <a:off x="1383405" y="1281088"/>
          <a:ext cx="4513758" cy="985926"/>
        </a:xfrm>
        <a:prstGeom prst="homePlate">
          <a:avLst/>
        </a:prstGeom>
        <a:solidFill>
          <a:schemeClr val="accent2">
            <a:hueOff val="632483"/>
            <a:satOff val="-11966"/>
            <a:lumOff val="-83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766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Due to severe climatic changes a lot of natural phenomena changes like changes of rainfall pattern so this is to be measured to reduce the natural disasters.</a:t>
          </a:r>
        </a:p>
      </dsp:txBody>
      <dsp:txXfrm rot="10800000">
        <a:off x="1629886" y="1281088"/>
        <a:ext cx="4267277" cy="985926"/>
      </dsp:txXfrm>
    </dsp:sp>
    <dsp:sp modelId="{C7AF788C-F904-4F7C-8343-6AC8042DBCDF}">
      <dsp:nvSpPr>
        <dsp:cNvPr id="0" name=""/>
        <dsp:cNvSpPr/>
      </dsp:nvSpPr>
      <dsp:spPr>
        <a:xfrm>
          <a:off x="484585" y="1347076"/>
          <a:ext cx="985926" cy="985926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21EC05-2934-4419-9D88-2B9AD4ABFD9E}">
      <dsp:nvSpPr>
        <dsp:cNvPr id="0" name=""/>
        <dsp:cNvSpPr/>
      </dsp:nvSpPr>
      <dsp:spPr>
        <a:xfrm rot="10800000">
          <a:off x="1383405" y="2561321"/>
          <a:ext cx="4513758" cy="985926"/>
        </a:xfrm>
        <a:prstGeom prst="homePlate">
          <a:avLst/>
        </a:prstGeom>
        <a:solidFill>
          <a:schemeClr val="accent2">
            <a:hueOff val="1264967"/>
            <a:satOff val="-23931"/>
            <a:lumOff val="-166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766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A person may plan his/her day by seeing the weather pattern </a:t>
          </a:r>
        </a:p>
      </dsp:txBody>
      <dsp:txXfrm rot="10800000">
        <a:off x="1629886" y="2561321"/>
        <a:ext cx="4267277" cy="985926"/>
      </dsp:txXfrm>
    </dsp:sp>
    <dsp:sp modelId="{9D203779-C541-4C71-8B5F-89A545F5C2CE}">
      <dsp:nvSpPr>
        <dsp:cNvPr id="0" name=""/>
        <dsp:cNvSpPr/>
      </dsp:nvSpPr>
      <dsp:spPr>
        <a:xfrm>
          <a:off x="484585" y="2577815"/>
          <a:ext cx="985926" cy="985926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17DD5B-FC01-4CF7-A401-DB187A45F862}">
      <dsp:nvSpPr>
        <dsp:cNvPr id="0" name=""/>
        <dsp:cNvSpPr/>
      </dsp:nvSpPr>
      <dsp:spPr>
        <a:xfrm rot="10800000">
          <a:off x="1383405" y="3841554"/>
          <a:ext cx="4513758" cy="985926"/>
        </a:xfrm>
        <a:prstGeom prst="homePlate">
          <a:avLst/>
        </a:prstGeom>
        <a:solidFill>
          <a:schemeClr val="accent2">
            <a:hueOff val="1897450"/>
            <a:satOff val="-35897"/>
            <a:lumOff val="-250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766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We need to update the data of the servers to maintain the accuracy of the system.</a:t>
          </a:r>
        </a:p>
      </dsp:txBody>
      <dsp:txXfrm rot="10800000">
        <a:off x="1629886" y="3841554"/>
        <a:ext cx="4267277" cy="985926"/>
      </dsp:txXfrm>
    </dsp:sp>
    <dsp:sp modelId="{E7790126-CD74-4E62-8A0E-6B5B2C1187A3}">
      <dsp:nvSpPr>
        <dsp:cNvPr id="0" name=""/>
        <dsp:cNvSpPr/>
      </dsp:nvSpPr>
      <dsp:spPr>
        <a:xfrm>
          <a:off x="484585" y="3813277"/>
          <a:ext cx="985926" cy="985926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4F3648-E177-4F1A-826C-2DF71E593E1D}">
      <dsp:nvSpPr>
        <dsp:cNvPr id="0" name=""/>
        <dsp:cNvSpPr/>
      </dsp:nvSpPr>
      <dsp:spPr>
        <a:xfrm rot="10800000">
          <a:off x="1383405" y="5121786"/>
          <a:ext cx="4513758" cy="985926"/>
        </a:xfrm>
        <a:prstGeom prst="homePlate">
          <a:avLst/>
        </a:prstGeom>
        <a:solidFill>
          <a:schemeClr val="accent2">
            <a:hueOff val="2529934"/>
            <a:satOff val="-47862"/>
            <a:lumOff val="-333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766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For  differently abled persons a text-speech converter , visual icons can also be installed for their convenience.  </a:t>
          </a:r>
        </a:p>
      </dsp:txBody>
      <dsp:txXfrm rot="10800000">
        <a:off x="1629886" y="5121786"/>
        <a:ext cx="4267277" cy="985926"/>
      </dsp:txXfrm>
    </dsp:sp>
    <dsp:sp modelId="{F3665C47-2447-4AFE-BA93-C4207282524B}">
      <dsp:nvSpPr>
        <dsp:cNvPr id="0" name=""/>
        <dsp:cNvSpPr/>
      </dsp:nvSpPr>
      <dsp:spPr>
        <a:xfrm>
          <a:off x="484585" y="4999236"/>
          <a:ext cx="985926" cy="985926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6BCC7485-BE5A-4CEA-BC98-5670FAD6BEC3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762224D-AF82-4D18-832A-415E4E902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215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C7485-BE5A-4CEA-BC98-5670FAD6BEC3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2224D-AF82-4D18-832A-415E4E902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7989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BCC7485-BE5A-4CEA-BC98-5670FAD6BEC3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762224D-AF82-4D18-832A-415E4E902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6608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C7485-BE5A-4CEA-BC98-5670FAD6BEC3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2224D-AF82-4D18-832A-415E4E902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0168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BCC7485-BE5A-4CEA-BC98-5670FAD6BEC3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762224D-AF82-4D18-832A-415E4E902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7948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BCC7485-BE5A-4CEA-BC98-5670FAD6BEC3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762224D-AF82-4D18-832A-415E4E902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842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BCC7485-BE5A-4CEA-BC98-5670FAD6BEC3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762224D-AF82-4D18-832A-415E4E902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4375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C7485-BE5A-4CEA-BC98-5670FAD6BEC3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2224D-AF82-4D18-832A-415E4E902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33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BCC7485-BE5A-4CEA-BC98-5670FAD6BEC3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762224D-AF82-4D18-832A-415E4E902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376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C7485-BE5A-4CEA-BC98-5670FAD6BEC3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2224D-AF82-4D18-832A-415E4E902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0860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BCC7485-BE5A-4CEA-BC98-5670FAD6BEC3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8762224D-AF82-4D18-832A-415E4E902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357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C7485-BE5A-4CEA-BC98-5670FAD6BEC3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2224D-AF82-4D18-832A-415E4E902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873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3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E1CCC-74CD-488F-82F7-588EBDD47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346332" cy="1099226"/>
          </a:xfrm>
        </p:spPr>
        <p:txBody>
          <a:bodyPr>
            <a:normAutofit/>
          </a:bodyPr>
          <a:lstStyle/>
          <a:p>
            <a:r>
              <a:rPr lang="en-US" sz="4400" b="1" i="1" dirty="0">
                <a:solidFill>
                  <a:schemeClr val="accent5">
                    <a:lumMod val="50000"/>
                  </a:schemeClr>
                </a:solidFill>
              </a:rPr>
              <a:t>Weather  Forecasting Website</a:t>
            </a:r>
            <a:endParaRPr lang="en-IN" sz="44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15A388-7998-4D5D-947B-FEE876852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559229"/>
            <a:ext cx="6858000" cy="1271520"/>
          </a:xfrm>
        </p:spPr>
        <p:txBody>
          <a:bodyPr>
            <a:normAutofit/>
          </a:bodyPr>
          <a:lstStyle/>
          <a:p>
            <a:pPr lvl="3" algn="l"/>
            <a:r>
              <a:rPr lang="en-US" sz="1800" i="1" dirty="0">
                <a:solidFill>
                  <a:srgbClr val="7030A0"/>
                </a:solidFill>
              </a:rPr>
              <a:t>Bhaskar Kulshrestha</a:t>
            </a:r>
          </a:p>
          <a:p>
            <a:pPr lvl="3" algn="l"/>
            <a:r>
              <a:rPr lang="en-US" sz="1800" i="1" dirty="0">
                <a:solidFill>
                  <a:srgbClr val="7030A0"/>
                </a:solidFill>
              </a:rPr>
              <a:t>2001641530020</a:t>
            </a:r>
          </a:p>
          <a:p>
            <a:pPr lvl="3" algn="l"/>
            <a:r>
              <a:rPr lang="en-IN" sz="1800" i="1" dirty="0" err="1">
                <a:solidFill>
                  <a:srgbClr val="7030A0"/>
                </a:solidFill>
              </a:rPr>
              <a:t>B.Tech</a:t>
            </a:r>
            <a:r>
              <a:rPr lang="en-IN" sz="1800" i="1" dirty="0">
                <a:solidFill>
                  <a:srgbClr val="7030A0"/>
                </a:solidFill>
              </a:rPr>
              <a:t>  second  year - CS (AI and ML)</a:t>
            </a:r>
          </a:p>
        </p:txBody>
      </p:sp>
    </p:spTree>
    <p:extLst>
      <p:ext uri="{BB962C8B-B14F-4D97-AF65-F5344CB8AC3E}">
        <p14:creationId xmlns:p14="http://schemas.microsoft.com/office/powerpoint/2010/main" val="3327601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AABEB-28B1-4277-8612-302345ADE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 summary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6D3DC7D-DCD1-43B5-BE13-276408BF2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6428631"/>
              </p:ext>
            </p:extLst>
          </p:nvPr>
        </p:nvGraphicFramePr>
        <p:xfrm>
          <a:off x="4807671" y="803185"/>
          <a:ext cx="7220932" cy="5701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646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7D3C8-5B49-4FC1-85B2-15B61046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Output Screenshots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FF7A14-2482-4A7D-9B11-E0ED48E6F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2199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FB829D-E73B-41FB-987B-BBBC553BA0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40" y="439705"/>
            <a:ext cx="9407809" cy="597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5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46F425-D57D-4F98-B44F-4AF292A576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862" y="158104"/>
            <a:ext cx="8787157" cy="62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17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8CAE40-7D4C-46FD-8A56-1DBF19EECA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37" y="235082"/>
            <a:ext cx="8606672" cy="615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08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BF98D-8AD1-4365-BD35-0FC3EC1E9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Requirements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884B-E71C-4732-BD86-6A7F61E6E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4689"/>
            <a:ext cx="6281873" cy="5248622"/>
          </a:xfrm>
          <a:solidFill>
            <a:schemeClr val="accent4">
              <a:lumMod val="20000"/>
              <a:lumOff val="80000"/>
              <a:alpha val="95000"/>
            </a:schemeClr>
          </a:solidFill>
          <a:ln w="44450"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"/>
            </a:pPr>
            <a:r>
              <a:rPr lang="en-US" sz="1800" b="1" kern="50" dirty="0">
                <a:solidFill>
                  <a:srgbClr val="202024"/>
                </a:solidFill>
                <a:effectLst/>
                <a:latin typeface="Calibri Light" panose="020F0302020204030204" pitchFamily="34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INTEL PROCESSOR (7TH GEN OR ABOVE) and AMD’s 2nd generation Ryzen 5’s    and 7’s or higher.</a:t>
            </a:r>
          </a:p>
          <a:p>
            <a:pPr marL="0" lvl="0" indent="0">
              <a:lnSpc>
                <a:spcPct val="115000"/>
              </a:lnSpc>
              <a:buNone/>
            </a:pPr>
            <a:r>
              <a:rPr lang="en-US" sz="1800" b="1" kern="50" dirty="0">
                <a:solidFill>
                  <a:srgbClr val="202024"/>
                </a:solidFill>
                <a:effectLst/>
                <a:latin typeface="Calibri Light" panose="020F0302020204030204" pitchFamily="34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 </a:t>
            </a:r>
            <a:endParaRPr lang="en-IN" sz="18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en-US" sz="1800" b="1" kern="50" dirty="0">
                <a:solidFill>
                  <a:srgbClr val="202024"/>
                </a:solidFill>
                <a:effectLst/>
                <a:latin typeface="Calibri Light" panose="020F0302020204030204" pitchFamily="34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 WINDOWS 10 OPERATING SYSTEM(RECOMMENDED)</a:t>
            </a:r>
          </a:p>
          <a:p>
            <a:pPr marL="0" lvl="0" indent="0">
              <a:lnSpc>
                <a:spcPct val="115000"/>
              </a:lnSpc>
              <a:buNone/>
              <a:tabLst>
                <a:tab pos="457200" algn="l"/>
              </a:tabLst>
            </a:pPr>
            <a:endParaRPr lang="en-IN" sz="18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en-US" sz="1800" b="1" kern="50" dirty="0">
                <a:solidFill>
                  <a:srgbClr val="202024"/>
                </a:solidFill>
                <a:effectLst/>
                <a:latin typeface="Calibri Light" panose="020F0302020204030204" pitchFamily="34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 SSD STORAGE FOR FASTER REVIEW BUT NO WORRIES HDD WILL ALSO WORK.</a:t>
            </a:r>
            <a:endParaRPr lang="en-IN" sz="18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</a:endParaRPr>
          </a:p>
          <a:p>
            <a:pPr marL="1206500" indent="0">
              <a:spcBef>
                <a:spcPts val="230"/>
              </a:spcBef>
              <a:buNone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en-US" sz="1700" kern="50" dirty="0">
                <a:effectLst/>
                <a:latin typeface="Arial" panose="020B0604020202020204" pitchFamily="34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A STABLE INTERNET CONNECTION FOR FASTER ACCESSING .</a:t>
            </a:r>
            <a:endParaRPr lang="en-IN" sz="17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505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88ADA-2529-416D-A171-C10FCF844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</a:t>
            </a:r>
            <a:endParaRPr lang="en-IN" b="1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9328BA1-E94F-47AB-BC12-7997530EE0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5124015"/>
              </p:ext>
            </p:extLst>
          </p:nvPr>
        </p:nvGraphicFramePr>
        <p:xfrm>
          <a:off x="5293545" y="238328"/>
          <a:ext cx="6281873" cy="6381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883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65D62-7983-4E42-A0C9-28E36A6C5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Benefits</a:t>
            </a:r>
            <a:endParaRPr lang="en-IN" b="1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F010A41-B484-4E0E-92DA-EBB7E7CE1C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1419797"/>
              </p:ext>
            </p:extLst>
          </p:nvPr>
        </p:nvGraphicFramePr>
        <p:xfrm>
          <a:off x="5665509" y="838986"/>
          <a:ext cx="5734811" cy="5212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629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35F50-AE6E-4352-B937-166A630E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Limitations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5F22F2B-52A7-4A85-BD9C-1FB909B710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6695956"/>
              </p:ext>
            </p:extLst>
          </p:nvPr>
        </p:nvGraphicFramePr>
        <p:xfrm>
          <a:off x="5118447" y="803186"/>
          <a:ext cx="6281873" cy="5248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0176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5AA06-88BD-4E94-B4EE-B8E5AA27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Future Scope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0D84DF1-4C63-48FC-88B8-F70F5EE6CD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4132548"/>
              </p:ext>
            </p:extLst>
          </p:nvPr>
        </p:nvGraphicFramePr>
        <p:xfrm>
          <a:off x="5118447" y="358219"/>
          <a:ext cx="6787607" cy="6108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374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69DB-041E-4B52-88D5-B6A03E951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B39A5-2840-4B18-B42E-9CFA730F1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496" y="1055803"/>
            <a:ext cx="6281873" cy="5203596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Weather forecasting</a:t>
            </a:r>
            <a:r>
              <a:rPr lang="en-US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is the application of science and technology 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to predict</a:t>
            </a:r>
            <a:r>
              <a:rPr lang="en-US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the conditions of the 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atmosphere</a:t>
            </a:r>
            <a:r>
              <a:rPr lang="en-US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for a given location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Weather forecasts are made by collecting quantitative data about the current state of the atmosphere,land,and ocean and using 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meteorology</a:t>
            </a:r>
            <a:r>
              <a:rPr lang="en-US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to project how the atmosphere will change at a given place.</a:t>
            </a:r>
          </a:p>
          <a:p>
            <a:pPr algn="just"/>
            <a:r>
              <a:rPr lang="en-IN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Human input is still required to pick the best possible forecast model to base the forecast upon, which involves pattern recognition skills, </a:t>
            </a:r>
            <a:r>
              <a:rPr lang="en-IN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teleconnections</a:t>
            </a:r>
            <a:r>
              <a:rPr lang="en-IN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knowledge of model performance, and knowledge of model biases.</a:t>
            </a:r>
            <a:endParaRPr lang="en-IN" sz="400" dirty="0"/>
          </a:p>
        </p:txBody>
      </p:sp>
    </p:spTree>
    <p:extLst>
      <p:ext uri="{BB962C8B-B14F-4D97-AF65-F5344CB8AC3E}">
        <p14:creationId xmlns:p14="http://schemas.microsoft.com/office/powerpoint/2010/main" val="1583592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7DBB-2C10-4EB8-AECC-15CBEED0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3E769-175D-4483-8984-4E6A5565E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7629" y="543339"/>
            <a:ext cx="6281873" cy="3613171"/>
          </a:xfrm>
        </p:spPr>
        <p:txBody>
          <a:bodyPr/>
          <a:lstStyle/>
          <a:p>
            <a:r>
              <a:rPr lang="en-US" dirty="0"/>
              <a:t>User is able to check the weather of any part of the world .</a:t>
            </a:r>
          </a:p>
          <a:p>
            <a:r>
              <a:rPr lang="en-US" dirty="0"/>
              <a:t>User will be able to operate it in any device .</a:t>
            </a:r>
          </a:p>
          <a:p>
            <a:r>
              <a:rPr lang="en-US" dirty="0"/>
              <a:t>Users will be able to study the climate changes . </a:t>
            </a:r>
            <a:endParaRPr lang="en-IN" dirty="0"/>
          </a:p>
        </p:txBody>
      </p:sp>
      <p:pic>
        <p:nvPicPr>
          <p:cNvPr id="6146" name="Picture 2" descr="Best Animated Weather Icon GIFs | Gfycat">
            <a:extLst>
              <a:ext uri="{FF2B5EF4-FFF2-40B4-BE49-F238E27FC236}">
                <a16:creationId xmlns:a16="http://schemas.microsoft.com/office/drawing/2014/main" id="{220F1AA2-FB63-4AC3-9B68-6BFDFCB07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619" y="3286126"/>
            <a:ext cx="4509581" cy="338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399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3DFEAD-D4B2-4654-A3BA-AF1CBE0DF0FC}"/>
              </a:ext>
            </a:extLst>
          </p:cNvPr>
          <p:cNvSpPr txBox="1"/>
          <p:nvPr/>
        </p:nvSpPr>
        <p:spPr>
          <a:xfrm>
            <a:off x="1543757" y="1064985"/>
            <a:ext cx="6094428" cy="1446550"/>
          </a:xfrm>
          <a:prstGeom prst="rect">
            <a:avLst/>
          </a:prstGeom>
          <a:solidFill>
            <a:schemeClr val="tx1">
              <a:alpha val="3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sz="8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THANK Y U </a:t>
            </a:r>
            <a:endParaRPr lang="en-IN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Graphic 6" descr="Bullseye">
            <a:extLst>
              <a:ext uri="{FF2B5EF4-FFF2-40B4-BE49-F238E27FC236}">
                <a16:creationId xmlns:a16="http://schemas.microsoft.com/office/drawing/2014/main" id="{3CFC74E0-323A-40CE-983E-00DCBFC72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1331060"/>
            <a:ext cx="914400" cy="914400"/>
          </a:xfrm>
          <a:prstGeom prst="rect">
            <a:avLst/>
          </a:prstGeom>
        </p:spPr>
      </p:pic>
      <p:pic>
        <p:nvPicPr>
          <p:cNvPr id="11" name="Graphic 10" descr="Open quotation mark">
            <a:extLst>
              <a:ext uri="{FF2B5EF4-FFF2-40B4-BE49-F238E27FC236}">
                <a16:creationId xmlns:a16="http://schemas.microsoft.com/office/drawing/2014/main" id="{5333CC1D-CCE1-45C9-BB76-961E6CEDFC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225" y="4372583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1265A0-9790-4990-A960-26C01F174F3D}"/>
              </a:ext>
            </a:extLst>
          </p:cNvPr>
          <p:cNvSpPr txBox="1"/>
          <p:nvPr/>
        </p:nvSpPr>
        <p:spPr>
          <a:xfrm>
            <a:off x="1251625" y="5074205"/>
            <a:ext cx="9468256" cy="646331"/>
          </a:xfrm>
          <a:prstGeom prst="rect">
            <a:avLst/>
          </a:prstGeom>
          <a:solidFill>
            <a:schemeClr val="lt1">
              <a:alpha val="3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dirty="0"/>
              <a:t>The environment is where we all meet; where all of us have a mutual interest; it is the one thing all of us share.</a:t>
            </a:r>
          </a:p>
        </p:txBody>
      </p:sp>
    </p:spTree>
    <p:extLst>
      <p:ext uri="{BB962C8B-B14F-4D97-AF65-F5344CB8AC3E}">
        <p14:creationId xmlns:p14="http://schemas.microsoft.com/office/powerpoint/2010/main" val="108508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B120-DF52-479E-86EF-020B7F5F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Statement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E2B1D-94F4-4D09-AD73-93B373E4B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just">
              <a:lnSpc>
                <a:spcPct val="100000"/>
              </a:lnSpc>
              <a:buSzPts val="2100"/>
              <a:buFont typeface="Trebuchet MS" panose="020B0603020202020204" pitchFamily="34" charset="0"/>
              <a:buChar char="•"/>
            </a:pPr>
            <a:r>
              <a:rPr lang="en-GB" sz="2000" kern="50" dirty="0"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In this project you have a basic website in which you can find the weather of any location , any place by given name as a input .</a:t>
            </a:r>
          </a:p>
          <a:p>
            <a:pPr marL="342900" lvl="0" indent="-342900" algn="just">
              <a:lnSpc>
                <a:spcPct val="100000"/>
              </a:lnSpc>
              <a:buSzPts val="2100"/>
              <a:buFont typeface="Trebuchet MS" panose="020B0603020202020204" pitchFamily="34" charset="0"/>
              <a:buChar char="•"/>
            </a:pPr>
            <a:r>
              <a:rPr lang="en-GB" sz="2000" kern="50" dirty="0"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According to the name given we can find the weather and related conditions accordingly and hence respond accordingly.</a:t>
            </a:r>
            <a:r>
              <a:rPr lang="en-GB" sz="2400" kern="50" dirty="0"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endParaRPr lang="en-IN" sz="2400" kern="50" dirty="0">
              <a:effectLst/>
              <a:latin typeface="Times New Roman" panose="02020603050405020304" pitchFamily="18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0" indent="0">
              <a:buNone/>
            </a:pPr>
            <a:endParaRPr lang="en-IN" sz="1800" i="1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6910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EE382-A739-497A-9A20-BFE093A2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EF0F6-00D2-4ADE-9AE1-3A611788D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kern="5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Weather forecasting</a:t>
            </a:r>
            <a:r>
              <a:rPr lang="en-US" sz="1800" kern="5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 is the prediction of what the atmosphere will be like in a particular place by using technology and scientific knowledge to make weather observations. In other words, it's a way of predicting things like cloud cover, rain, snow, wind speed, and temperature before they happen.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4210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2311-A61B-46E4-AD63-29BCC77C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C990B-8EF7-4D3C-89B9-882A48DF5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kern="5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Weather forecasting</a:t>
            </a:r>
            <a:r>
              <a:rPr lang="en-US" sz="1800" kern="5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 is the application of science and technology </a:t>
            </a:r>
            <a:r>
              <a:rPr lang="en-IN" sz="1800" kern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to predict</a:t>
            </a:r>
            <a:r>
              <a:rPr lang="en-US" sz="1800" kern="5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 the conditions of the </a:t>
            </a:r>
            <a:r>
              <a:rPr lang="en-IN" sz="1800" kern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atmosphere</a:t>
            </a:r>
            <a:r>
              <a:rPr lang="en-US" sz="1800" kern="5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 for a given location and time.  Weather forecasts are made by collecting quantitative data about the current state of the atmosphere, land, and ocean and using </a:t>
            </a:r>
            <a:r>
              <a:rPr lang="en-IN" sz="1800" kern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meteorology</a:t>
            </a:r>
            <a:r>
              <a:rPr lang="en-US" sz="1800" kern="5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 to project how the atmosphere will change at a given place. Once calculated manually based mainly upon changes in </a:t>
            </a:r>
            <a:r>
              <a:rPr lang="en-IN" sz="1800" kern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barometric pressure</a:t>
            </a:r>
            <a:r>
              <a:rPr lang="en-US" sz="1800" kern="5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, current weather conditions, and sky condition or cloud cover, weather forecasting now relies on </a:t>
            </a:r>
            <a:r>
              <a:rPr lang="en-IN" sz="1800" kern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computer-based models</a:t>
            </a:r>
            <a:r>
              <a:rPr lang="en-US" sz="1800" kern="5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 that take many atmospheric factors into account.</a:t>
            </a:r>
            <a:endParaRPr lang="en-IN" dirty="0"/>
          </a:p>
        </p:txBody>
      </p:sp>
      <p:pic>
        <p:nvPicPr>
          <p:cNvPr id="2050" name="Picture 2" descr="GIF] Weather | Animated icons, Animation design, Animation">
            <a:extLst>
              <a:ext uri="{FF2B5EF4-FFF2-40B4-BE49-F238E27FC236}">
                <a16:creationId xmlns:a16="http://schemas.microsoft.com/office/drawing/2014/main" id="{648672FF-B817-4B22-88CD-D1D658CE9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33" y="1498059"/>
            <a:ext cx="4623497" cy="3725694"/>
          </a:xfrm>
          <a:prstGeom prst="rect">
            <a:avLst/>
          </a:prstGeom>
          <a:noFill/>
          <a:effectLst>
            <a:glow rad="127000">
              <a:schemeClr val="accent1">
                <a:alpha val="72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535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AA3E2-A45F-40DD-A351-89B1A7CA5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Methodology</a:t>
            </a:r>
            <a:endParaRPr lang="en-IN" sz="7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75783-1F89-4EB3-9131-46586956C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processes we have used  are as follows :-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8854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FE00-10C1-4130-97B5-8685AF7C1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600" b="1" dirty="0"/>
              <a:t>The Programming of the code is using the 4 concepts, namely  :</a:t>
            </a:r>
            <a:br>
              <a:rPr lang="en-IN" dirty="0"/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3738C53-0938-423E-B1F1-D78346482F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3116555"/>
              </p:ext>
            </p:extLst>
          </p:nvPr>
        </p:nvGraphicFramePr>
        <p:xfrm>
          <a:off x="5118447" y="803186"/>
          <a:ext cx="6281873" cy="5248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3860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7A3C7-9717-49B8-B6E1-CBBF94FD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Flowchart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6D863-B6F7-4C8F-979F-C72034B36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945F7F4-CB62-4169-B13F-7225F56F8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281" y="515566"/>
            <a:ext cx="7276290" cy="512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3091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>
            <a:extLst>
              <a:ext uri="{FF2B5EF4-FFF2-40B4-BE49-F238E27FC236}">
                <a16:creationId xmlns:a16="http://schemas.microsoft.com/office/drawing/2014/main" id="{ECCBC7D4-8453-4A9C-8789-13FD091A8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312" y="252918"/>
            <a:ext cx="8263748" cy="653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6578921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385</TotalTime>
  <Words>796</Words>
  <Application>Microsoft Office PowerPoint</Application>
  <PresentationFormat>Widescreen</PresentationFormat>
  <Paragraphs>63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 Light</vt:lpstr>
      <vt:lpstr>Cascadia Mono SemiBold</vt:lpstr>
      <vt:lpstr>Rockwell</vt:lpstr>
      <vt:lpstr>Times New Roman</vt:lpstr>
      <vt:lpstr>Trebuchet MS</vt:lpstr>
      <vt:lpstr>Wingdings</vt:lpstr>
      <vt:lpstr>Atlas</vt:lpstr>
      <vt:lpstr>Weather  Forecasting Website</vt:lpstr>
      <vt:lpstr>Objective</vt:lpstr>
      <vt:lpstr>Problem Statement</vt:lpstr>
      <vt:lpstr>Introduction</vt:lpstr>
      <vt:lpstr>PowerPoint Presentation</vt:lpstr>
      <vt:lpstr>Methodology</vt:lpstr>
      <vt:lpstr>The Programming of the code is using the 4 concepts, namely  : </vt:lpstr>
      <vt:lpstr>Project Flowchart</vt:lpstr>
      <vt:lpstr>PowerPoint Presentation</vt:lpstr>
      <vt:lpstr>Working  summary</vt:lpstr>
      <vt:lpstr>Output Screenshots</vt:lpstr>
      <vt:lpstr>PowerPoint Presentation</vt:lpstr>
      <vt:lpstr>PowerPoint Presentation</vt:lpstr>
      <vt:lpstr>PowerPoint Presentation</vt:lpstr>
      <vt:lpstr>Project Requirements</vt:lpstr>
      <vt:lpstr>Application</vt:lpstr>
      <vt:lpstr>Benefits</vt:lpstr>
      <vt:lpstr>Limitations</vt:lpstr>
      <vt:lpstr>Future Scope</vt:lpstr>
      <vt:lpstr>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 Forecasting Website</dc:title>
  <dc:creator>bhaskar kulshrestha</dc:creator>
  <cp:lastModifiedBy>bhaskar kulshrestha</cp:lastModifiedBy>
  <cp:revision>3</cp:revision>
  <dcterms:created xsi:type="dcterms:W3CDTF">2022-01-31T05:44:16Z</dcterms:created>
  <dcterms:modified xsi:type="dcterms:W3CDTF">2022-02-21T16:37:23Z</dcterms:modified>
</cp:coreProperties>
</file>